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81" r:id="rId3"/>
    <p:sldId id="426" r:id="rId4"/>
    <p:sldId id="427" r:id="rId5"/>
    <p:sldId id="460" r:id="rId6"/>
    <p:sldId id="459" r:id="rId7"/>
    <p:sldId id="461" r:id="rId8"/>
    <p:sldId id="462" r:id="rId9"/>
    <p:sldId id="463" r:id="rId10"/>
    <p:sldId id="464" r:id="rId11"/>
    <p:sldId id="465" r:id="rId12"/>
    <p:sldId id="481" r:id="rId13"/>
    <p:sldId id="466" r:id="rId14"/>
    <p:sldId id="467" r:id="rId15"/>
    <p:sldId id="468" r:id="rId16"/>
    <p:sldId id="469" r:id="rId17"/>
    <p:sldId id="470" r:id="rId18"/>
    <p:sldId id="472" r:id="rId19"/>
    <p:sldId id="473" r:id="rId20"/>
    <p:sldId id="474" r:id="rId21"/>
    <p:sldId id="476" r:id="rId22"/>
    <p:sldId id="475" r:id="rId23"/>
    <p:sldId id="477" r:id="rId24"/>
    <p:sldId id="480" r:id="rId25"/>
    <p:sldId id="478" r:id="rId26"/>
    <p:sldId id="479" r:id="rId27"/>
    <p:sldId id="44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140D"/>
    <a:srgbClr val="103221"/>
    <a:srgbClr val="361616"/>
    <a:srgbClr val="080404"/>
    <a:srgbClr val="831F1F"/>
    <a:srgbClr val="AA2626"/>
    <a:srgbClr val="3B1111"/>
    <a:srgbClr val="311B1B"/>
    <a:srgbClr val="5A1A1A"/>
    <a:srgbClr val="DA4E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44" autoAdjust="0"/>
    <p:restoredTop sz="94660"/>
  </p:normalViewPr>
  <p:slideViewPr>
    <p:cSldViewPr snapToGrid="0">
      <p:cViewPr varScale="1">
        <p:scale>
          <a:sx n="94" d="100"/>
          <a:sy n="94" d="100"/>
        </p:scale>
        <p:origin x="532" y="-4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Hill" userId="41dba03d-e58d-4389-9894-554c10310ba4" providerId="ADAL" clId="{0B907F56-7216-4C5F-B074-755DA3BD19B1}"/>
    <pc:docChg chg="modSld">
      <pc:chgData name="Michael Hill" userId="41dba03d-e58d-4389-9894-554c10310ba4" providerId="ADAL" clId="{0B907F56-7216-4C5F-B074-755DA3BD19B1}" dt="2025-01-15T17:11:01.872" v="44" actId="20577"/>
      <pc:docMkLst>
        <pc:docMk/>
      </pc:docMkLst>
      <pc:sldChg chg="modSp mod">
        <pc:chgData name="Michael Hill" userId="41dba03d-e58d-4389-9894-554c10310ba4" providerId="ADAL" clId="{0B907F56-7216-4C5F-B074-755DA3BD19B1}" dt="2025-01-15T17:11:01.872" v="44" actId="20577"/>
        <pc:sldMkLst>
          <pc:docMk/>
          <pc:sldMk cId="4178909235" sldId="447"/>
        </pc:sldMkLst>
        <pc:spChg chg="mod">
          <ac:chgData name="Michael Hill" userId="41dba03d-e58d-4389-9894-554c10310ba4" providerId="ADAL" clId="{0B907F56-7216-4C5F-B074-755DA3BD19B1}" dt="2025-01-15T17:11:01.872" v="44" actId="20577"/>
          <ac:spMkLst>
            <pc:docMk/>
            <pc:sldMk cId="4178909235" sldId="447"/>
            <ac:spMk id="20" creationId="{3D480A74-8A88-5101-9C92-E953BEA6484F}"/>
          </ac:spMkLst>
        </pc:spChg>
      </pc:sldChg>
    </pc:docChg>
  </pc:docChgLst>
  <pc:docChgLst>
    <pc:chgData name="Michael Hill" userId="41dba03d-e58d-4389-9894-554c10310ba4" providerId="ADAL" clId="{0CC9C950-EE10-46C6-8795-B2A1C7B82DC8}"/>
    <pc:docChg chg="custSel addSld modSld sldOrd">
      <pc:chgData name="Michael Hill" userId="41dba03d-e58d-4389-9894-554c10310ba4" providerId="ADAL" clId="{0CC9C950-EE10-46C6-8795-B2A1C7B82DC8}" dt="2024-12-19T14:33:42.056" v="957" actId="20577"/>
      <pc:docMkLst>
        <pc:docMk/>
      </pc:docMkLst>
      <pc:sldChg chg="modSp mod">
        <pc:chgData name="Michael Hill" userId="41dba03d-e58d-4389-9894-554c10310ba4" providerId="ADAL" clId="{0CC9C950-EE10-46C6-8795-B2A1C7B82DC8}" dt="2024-12-19T14:23:40.886" v="383" actId="403"/>
        <pc:sldMkLst>
          <pc:docMk/>
          <pc:sldMk cId="3044931314" sldId="463"/>
        </pc:sldMkLst>
        <pc:spChg chg="mod">
          <ac:chgData name="Michael Hill" userId="41dba03d-e58d-4389-9894-554c10310ba4" providerId="ADAL" clId="{0CC9C950-EE10-46C6-8795-B2A1C7B82DC8}" dt="2024-12-19T14:23:40.886" v="383" actId="403"/>
          <ac:spMkLst>
            <pc:docMk/>
            <pc:sldMk cId="3044931314" sldId="463"/>
            <ac:spMk id="20" creationId="{FB3DBA22-6FF9-010F-282C-55E74F379D35}"/>
          </ac:spMkLst>
        </pc:spChg>
      </pc:sldChg>
      <pc:sldChg chg="modSp mod ord">
        <pc:chgData name="Michael Hill" userId="41dba03d-e58d-4389-9894-554c10310ba4" providerId="ADAL" clId="{0CC9C950-EE10-46C6-8795-B2A1C7B82DC8}" dt="2024-12-19T14:22:31.904" v="335" actId="20577"/>
        <pc:sldMkLst>
          <pc:docMk/>
          <pc:sldMk cId="3388856483" sldId="476"/>
        </pc:sldMkLst>
        <pc:spChg chg="mod">
          <ac:chgData name="Michael Hill" userId="41dba03d-e58d-4389-9894-554c10310ba4" providerId="ADAL" clId="{0CC9C950-EE10-46C6-8795-B2A1C7B82DC8}" dt="2024-12-19T14:22:31.904" v="335" actId="20577"/>
          <ac:spMkLst>
            <pc:docMk/>
            <pc:sldMk cId="3388856483" sldId="476"/>
            <ac:spMk id="20" creationId="{65A8A5DF-1CD8-202B-B451-BE6C21CD8AF1}"/>
          </ac:spMkLst>
        </pc:spChg>
      </pc:sldChg>
      <pc:sldChg chg="modSp mod">
        <pc:chgData name="Michael Hill" userId="41dba03d-e58d-4389-9894-554c10310ba4" providerId="ADAL" clId="{0CC9C950-EE10-46C6-8795-B2A1C7B82DC8}" dt="2024-12-19T14:30:42.452" v="932" actId="27636"/>
        <pc:sldMkLst>
          <pc:docMk/>
          <pc:sldMk cId="309403877" sldId="478"/>
        </pc:sldMkLst>
        <pc:spChg chg="mod">
          <ac:chgData name="Michael Hill" userId="41dba03d-e58d-4389-9894-554c10310ba4" providerId="ADAL" clId="{0CC9C950-EE10-46C6-8795-B2A1C7B82DC8}" dt="2024-12-19T14:30:42.452" v="932" actId="27636"/>
          <ac:spMkLst>
            <pc:docMk/>
            <pc:sldMk cId="309403877" sldId="478"/>
            <ac:spMk id="20" creationId="{B7953B27-2620-7AD8-6E3A-39E75213FF31}"/>
          </ac:spMkLst>
        </pc:spChg>
      </pc:sldChg>
      <pc:sldChg chg="modSp mod">
        <pc:chgData name="Michael Hill" userId="41dba03d-e58d-4389-9894-554c10310ba4" providerId="ADAL" clId="{0CC9C950-EE10-46C6-8795-B2A1C7B82DC8}" dt="2024-12-19T14:33:42.056" v="957" actId="20577"/>
        <pc:sldMkLst>
          <pc:docMk/>
          <pc:sldMk cId="3872310772" sldId="479"/>
        </pc:sldMkLst>
        <pc:spChg chg="mod">
          <ac:chgData name="Michael Hill" userId="41dba03d-e58d-4389-9894-554c10310ba4" providerId="ADAL" clId="{0CC9C950-EE10-46C6-8795-B2A1C7B82DC8}" dt="2024-12-19T14:33:42.056" v="957" actId="20577"/>
          <ac:spMkLst>
            <pc:docMk/>
            <pc:sldMk cId="3872310772" sldId="479"/>
            <ac:spMk id="20" creationId="{5C6D6AFC-E0D6-5BB5-75C7-D92A00578CB9}"/>
          </ac:spMkLst>
        </pc:spChg>
      </pc:sldChg>
      <pc:sldChg chg="modSp add mod ord">
        <pc:chgData name="Michael Hill" userId="41dba03d-e58d-4389-9894-554c10310ba4" providerId="ADAL" clId="{0CC9C950-EE10-46C6-8795-B2A1C7B82DC8}" dt="2024-12-19T14:19:46.407" v="4"/>
        <pc:sldMkLst>
          <pc:docMk/>
          <pc:sldMk cId="4118182370" sldId="480"/>
        </pc:sldMkLst>
        <pc:spChg chg="mod">
          <ac:chgData name="Michael Hill" userId="41dba03d-e58d-4389-9894-554c10310ba4" providerId="ADAL" clId="{0CC9C950-EE10-46C6-8795-B2A1C7B82DC8}" dt="2024-12-19T14:19:43.333" v="2" actId="27636"/>
          <ac:spMkLst>
            <pc:docMk/>
            <pc:sldMk cId="4118182370" sldId="480"/>
            <ac:spMk id="20" creationId="{6FE6D9A0-22AD-9E35-5C65-9A0ED32CBD47}"/>
          </ac:spMkLst>
        </pc:spChg>
      </pc:sldChg>
      <pc:sldChg chg="delSp modSp add mod">
        <pc:chgData name="Michael Hill" userId="41dba03d-e58d-4389-9894-554c10310ba4" providerId="ADAL" clId="{0CC9C950-EE10-46C6-8795-B2A1C7B82DC8}" dt="2024-12-19T14:29:32.039" v="845" actId="5793"/>
        <pc:sldMkLst>
          <pc:docMk/>
          <pc:sldMk cId="1667639755" sldId="481"/>
        </pc:sldMkLst>
        <pc:spChg chg="mod">
          <ac:chgData name="Michael Hill" userId="41dba03d-e58d-4389-9894-554c10310ba4" providerId="ADAL" clId="{0CC9C950-EE10-46C6-8795-B2A1C7B82DC8}" dt="2024-12-19T14:29:32.039" v="845" actId="5793"/>
          <ac:spMkLst>
            <pc:docMk/>
            <pc:sldMk cId="1667639755" sldId="481"/>
            <ac:spMk id="20" creationId="{DA7754F4-F263-E3FD-5625-1CF76EE6B5CD}"/>
          </ac:spMkLst>
        </pc:spChg>
      </pc:sldChg>
    </pc:docChg>
  </pc:docChgLst>
  <pc:docChgLst>
    <pc:chgData name="Michael Hill" userId="41dba03d-e58d-4389-9894-554c10310ba4" providerId="ADAL" clId="{18FCFE14-8BEB-4598-AC38-B86795936B42}"/>
    <pc:docChg chg="custSel delSld modSld">
      <pc:chgData name="Michael Hill" userId="41dba03d-e58d-4389-9894-554c10310ba4" providerId="ADAL" clId="{18FCFE14-8BEB-4598-AC38-B86795936B42}" dt="2024-11-08T19:27:46.509" v="66" actId="1076"/>
      <pc:docMkLst>
        <pc:docMk/>
      </pc:docMkLst>
      <pc:sldChg chg="addSp modSp mod">
        <pc:chgData name="Michael Hill" userId="41dba03d-e58d-4389-9894-554c10310ba4" providerId="ADAL" clId="{18FCFE14-8BEB-4598-AC38-B86795936B42}" dt="2024-11-08T19:22:01.329" v="4" actId="14100"/>
        <pc:sldMkLst>
          <pc:docMk/>
          <pc:sldMk cId="637941521" sldId="461"/>
        </pc:sldMkLst>
        <pc:spChg chg="mod">
          <ac:chgData name="Michael Hill" userId="41dba03d-e58d-4389-9894-554c10310ba4" providerId="ADAL" clId="{18FCFE14-8BEB-4598-AC38-B86795936B42}" dt="2024-11-08T19:22:01.329" v="4" actId="14100"/>
          <ac:spMkLst>
            <pc:docMk/>
            <pc:sldMk cId="637941521" sldId="461"/>
            <ac:spMk id="20" creationId="{3D2646BF-A88D-30FB-48F3-2D64D2D1BB62}"/>
          </ac:spMkLst>
        </pc:spChg>
        <pc:picChg chg="add mod">
          <ac:chgData name="Michael Hill" userId="41dba03d-e58d-4389-9894-554c10310ba4" providerId="ADAL" clId="{18FCFE14-8BEB-4598-AC38-B86795936B42}" dt="2024-11-08T19:21:58.968" v="3" actId="1076"/>
          <ac:picMkLst>
            <pc:docMk/>
            <pc:sldMk cId="637941521" sldId="461"/>
            <ac:picMk id="1026" creationId="{734924A1-74FF-6D1F-15C5-A20F3FF9423A}"/>
          </ac:picMkLst>
        </pc:picChg>
      </pc:sldChg>
      <pc:sldChg chg="addSp modSp">
        <pc:chgData name="Michael Hill" userId="41dba03d-e58d-4389-9894-554c10310ba4" providerId="ADAL" clId="{18FCFE14-8BEB-4598-AC38-B86795936B42}" dt="2024-11-08T19:22:37.194" v="9" actId="1076"/>
        <pc:sldMkLst>
          <pc:docMk/>
          <pc:sldMk cId="4060283189" sldId="462"/>
        </pc:sldMkLst>
        <pc:picChg chg="add mod">
          <ac:chgData name="Michael Hill" userId="41dba03d-e58d-4389-9894-554c10310ba4" providerId="ADAL" clId="{18FCFE14-8BEB-4598-AC38-B86795936B42}" dt="2024-11-08T19:22:37.194" v="9" actId="1076"/>
          <ac:picMkLst>
            <pc:docMk/>
            <pc:sldMk cId="4060283189" sldId="462"/>
            <ac:picMk id="2050" creationId="{F09CAF88-E20D-0C66-CC59-C091CB83FF8B}"/>
          </ac:picMkLst>
        </pc:picChg>
      </pc:sldChg>
      <pc:sldChg chg="addSp modSp">
        <pc:chgData name="Michael Hill" userId="41dba03d-e58d-4389-9894-554c10310ba4" providerId="ADAL" clId="{18FCFE14-8BEB-4598-AC38-B86795936B42}" dt="2024-11-08T19:23:12.749" v="14" actId="1076"/>
        <pc:sldMkLst>
          <pc:docMk/>
          <pc:sldMk cId="1918397345" sldId="464"/>
        </pc:sldMkLst>
        <pc:picChg chg="add mod">
          <ac:chgData name="Michael Hill" userId="41dba03d-e58d-4389-9894-554c10310ba4" providerId="ADAL" clId="{18FCFE14-8BEB-4598-AC38-B86795936B42}" dt="2024-11-08T19:23:12.749" v="14" actId="1076"/>
          <ac:picMkLst>
            <pc:docMk/>
            <pc:sldMk cId="1918397345" sldId="464"/>
            <ac:picMk id="3074" creationId="{8FAAD0D5-ED38-4C0D-7703-146D0EF090A7}"/>
          </ac:picMkLst>
        </pc:picChg>
      </pc:sldChg>
      <pc:sldChg chg="addSp modSp">
        <pc:chgData name="Michael Hill" userId="41dba03d-e58d-4389-9894-554c10310ba4" providerId="ADAL" clId="{18FCFE14-8BEB-4598-AC38-B86795936B42}" dt="2024-11-08T19:23:28.587" v="17" actId="1076"/>
        <pc:sldMkLst>
          <pc:docMk/>
          <pc:sldMk cId="1387820159" sldId="465"/>
        </pc:sldMkLst>
        <pc:picChg chg="add mod">
          <ac:chgData name="Michael Hill" userId="41dba03d-e58d-4389-9894-554c10310ba4" providerId="ADAL" clId="{18FCFE14-8BEB-4598-AC38-B86795936B42}" dt="2024-11-08T19:23:28.587" v="17" actId="1076"/>
          <ac:picMkLst>
            <pc:docMk/>
            <pc:sldMk cId="1387820159" sldId="465"/>
            <ac:picMk id="4098" creationId="{B59A367F-EBFE-A8EF-C16D-8D3B6C2F4E0B}"/>
          </ac:picMkLst>
        </pc:picChg>
      </pc:sldChg>
      <pc:sldChg chg="addSp modSp mod">
        <pc:chgData name="Michael Hill" userId="41dba03d-e58d-4389-9894-554c10310ba4" providerId="ADAL" clId="{18FCFE14-8BEB-4598-AC38-B86795936B42}" dt="2024-11-08T19:23:50.229" v="23" actId="1076"/>
        <pc:sldMkLst>
          <pc:docMk/>
          <pc:sldMk cId="1997931471" sldId="466"/>
        </pc:sldMkLst>
        <pc:spChg chg="mod">
          <ac:chgData name="Michael Hill" userId="41dba03d-e58d-4389-9894-554c10310ba4" providerId="ADAL" clId="{18FCFE14-8BEB-4598-AC38-B86795936B42}" dt="2024-11-08T19:23:48.257" v="21" actId="14100"/>
          <ac:spMkLst>
            <pc:docMk/>
            <pc:sldMk cId="1997931471" sldId="466"/>
            <ac:spMk id="20" creationId="{03DF5A86-5D1B-C270-7A8E-0998D2138507}"/>
          </ac:spMkLst>
        </pc:spChg>
        <pc:picChg chg="add mod">
          <ac:chgData name="Michael Hill" userId="41dba03d-e58d-4389-9894-554c10310ba4" providerId="ADAL" clId="{18FCFE14-8BEB-4598-AC38-B86795936B42}" dt="2024-11-08T19:23:50.229" v="23" actId="1076"/>
          <ac:picMkLst>
            <pc:docMk/>
            <pc:sldMk cId="1997931471" sldId="466"/>
            <ac:picMk id="5122" creationId="{F77F1F1B-7DF7-A68F-D678-1C3A0EED2C6E}"/>
          </ac:picMkLst>
        </pc:picChg>
      </pc:sldChg>
      <pc:sldChg chg="addSp modSp mod">
        <pc:chgData name="Michael Hill" userId="41dba03d-e58d-4389-9894-554c10310ba4" providerId="ADAL" clId="{18FCFE14-8BEB-4598-AC38-B86795936B42}" dt="2024-11-08T19:24:09.635" v="28" actId="14100"/>
        <pc:sldMkLst>
          <pc:docMk/>
          <pc:sldMk cId="1645915934" sldId="468"/>
        </pc:sldMkLst>
        <pc:spChg chg="mod">
          <ac:chgData name="Michael Hill" userId="41dba03d-e58d-4389-9894-554c10310ba4" providerId="ADAL" clId="{18FCFE14-8BEB-4598-AC38-B86795936B42}" dt="2024-11-08T19:24:09.635" v="28" actId="14100"/>
          <ac:spMkLst>
            <pc:docMk/>
            <pc:sldMk cId="1645915934" sldId="468"/>
            <ac:spMk id="20" creationId="{8FCD8D4A-7F06-E691-4DC9-BB82BCF6D3AF}"/>
          </ac:spMkLst>
        </pc:spChg>
        <pc:picChg chg="add mod">
          <ac:chgData name="Michael Hill" userId="41dba03d-e58d-4389-9894-554c10310ba4" providerId="ADAL" clId="{18FCFE14-8BEB-4598-AC38-B86795936B42}" dt="2024-11-08T19:24:07.286" v="27" actId="1076"/>
          <ac:picMkLst>
            <pc:docMk/>
            <pc:sldMk cId="1645915934" sldId="468"/>
            <ac:picMk id="6146" creationId="{846ADF85-7C55-4B4F-FD67-20A786CBEC0F}"/>
          </ac:picMkLst>
        </pc:picChg>
      </pc:sldChg>
      <pc:sldChg chg="addSp modSp mod">
        <pc:chgData name="Michael Hill" userId="41dba03d-e58d-4389-9894-554c10310ba4" providerId="ADAL" clId="{18FCFE14-8BEB-4598-AC38-B86795936B42}" dt="2024-11-08T19:24:41.837" v="32" actId="14100"/>
        <pc:sldMkLst>
          <pc:docMk/>
          <pc:sldMk cId="1567827084" sldId="469"/>
        </pc:sldMkLst>
        <pc:spChg chg="mod">
          <ac:chgData name="Michael Hill" userId="41dba03d-e58d-4389-9894-554c10310ba4" providerId="ADAL" clId="{18FCFE14-8BEB-4598-AC38-B86795936B42}" dt="2024-11-08T19:24:41.837" v="32" actId="14100"/>
          <ac:spMkLst>
            <pc:docMk/>
            <pc:sldMk cId="1567827084" sldId="469"/>
            <ac:spMk id="20" creationId="{1779D453-585B-437A-7053-89A884964E63}"/>
          </ac:spMkLst>
        </pc:spChg>
        <pc:picChg chg="add mod">
          <ac:chgData name="Michael Hill" userId="41dba03d-e58d-4389-9894-554c10310ba4" providerId="ADAL" clId="{18FCFE14-8BEB-4598-AC38-B86795936B42}" dt="2024-11-08T19:24:39.463" v="31" actId="1076"/>
          <ac:picMkLst>
            <pc:docMk/>
            <pc:sldMk cId="1567827084" sldId="469"/>
            <ac:picMk id="7170" creationId="{7CFC93BA-6C34-6A54-1261-5C5DD8173F2B}"/>
          </ac:picMkLst>
        </pc:picChg>
      </pc:sldChg>
      <pc:sldChg chg="addSp modSp mod">
        <pc:chgData name="Michael Hill" userId="41dba03d-e58d-4389-9894-554c10310ba4" providerId="ADAL" clId="{18FCFE14-8BEB-4598-AC38-B86795936B42}" dt="2024-11-08T19:25:41.980" v="39"/>
        <pc:sldMkLst>
          <pc:docMk/>
          <pc:sldMk cId="2880240392" sldId="470"/>
        </pc:sldMkLst>
        <pc:spChg chg="mod">
          <ac:chgData name="Michael Hill" userId="41dba03d-e58d-4389-9894-554c10310ba4" providerId="ADAL" clId="{18FCFE14-8BEB-4598-AC38-B86795936B42}" dt="2024-11-08T19:25:41.980" v="39"/>
          <ac:spMkLst>
            <pc:docMk/>
            <pc:sldMk cId="2880240392" sldId="470"/>
            <ac:spMk id="20" creationId="{902D93C5-266C-9C6D-0C4C-B0ABE1581EFD}"/>
          </ac:spMkLst>
        </pc:spChg>
        <pc:picChg chg="add mod">
          <ac:chgData name="Michael Hill" userId="41dba03d-e58d-4389-9894-554c10310ba4" providerId="ADAL" clId="{18FCFE14-8BEB-4598-AC38-B86795936B42}" dt="2024-11-08T19:25:24.434" v="35" actId="1076"/>
          <ac:picMkLst>
            <pc:docMk/>
            <pc:sldMk cId="2880240392" sldId="470"/>
            <ac:picMk id="8194" creationId="{58B8E9BA-B6C9-0052-7700-224C214890DE}"/>
          </ac:picMkLst>
        </pc:picChg>
      </pc:sldChg>
      <pc:sldChg chg="modSp del mod">
        <pc:chgData name="Michael Hill" userId="41dba03d-e58d-4389-9894-554c10310ba4" providerId="ADAL" clId="{18FCFE14-8BEB-4598-AC38-B86795936B42}" dt="2024-11-08T19:25:43.827" v="40" actId="47"/>
        <pc:sldMkLst>
          <pc:docMk/>
          <pc:sldMk cId="1437196632" sldId="471"/>
        </pc:sldMkLst>
      </pc:sldChg>
      <pc:sldChg chg="addSp modSp mod">
        <pc:chgData name="Michael Hill" userId="41dba03d-e58d-4389-9894-554c10310ba4" providerId="ADAL" clId="{18FCFE14-8BEB-4598-AC38-B86795936B42}" dt="2024-11-08T19:26:02.833" v="44" actId="14100"/>
        <pc:sldMkLst>
          <pc:docMk/>
          <pc:sldMk cId="3953839184" sldId="472"/>
        </pc:sldMkLst>
        <pc:spChg chg="mod">
          <ac:chgData name="Michael Hill" userId="41dba03d-e58d-4389-9894-554c10310ba4" providerId="ADAL" clId="{18FCFE14-8BEB-4598-AC38-B86795936B42}" dt="2024-11-08T19:26:02.833" v="44" actId="14100"/>
          <ac:spMkLst>
            <pc:docMk/>
            <pc:sldMk cId="3953839184" sldId="472"/>
            <ac:spMk id="20" creationId="{3291DD18-320D-F667-105A-CDE330BF24F1}"/>
          </ac:spMkLst>
        </pc:spChg>
        <pc:picChg chg="add mod">
          <ac:chgData name="Michael Hill" userId="41dba03d-e58d-4389-9894-554c10310ba4" providerId="ADAL" clId="{18FCFE14-8BEB-4598-AC38-B86795936B42}" dt="2024-11-08T19:26:00.978" v="43" actId="1076"/>
          <ac:picMkLst>
            <pc:docMk/>
            <pc:sldMk cId="3953839184" sldId="472"/>
            <ac:picMk id="9218" creationId="{6123A0D5-00CB-A120-4BCD-D82478E13425}"/>
          </ac:picMkLst>
        </pc:picChg>
      </pc:sldChg>
      <pc:sldChg chg="addSp modSp mod">
        <pc:chgData name="Michael Hill" userId="41dba03d-e58d-4389-9894-554c10310ba4" providerId="ADAL" clId="{18FCFE14-8BEB-4598-AC38-B86795936B42}" dt="2024-11-08T19:26:26.818" v="49" actId="1076"/>
        <pc:sldMkLst>
          <pc:docMk/>
          <pc:sldMk cId="2084054872" sldId="473"/>
        </pc:sldMkLst>
        <pc:spChg chg="mod">
          <ac:chgData name="Michael Hill" userId="41dba03d-e58d-4389-9894-554c10310ba4" providerId="ADAL" clId="{18FCFE14-8BEB-4598-AC38-B86795936B42}" dt="2024-11-08T19:26:23.371" v="48" actId="14100"/>
          <ac:spMkLst>
            <pc:docMk/>
            <pc:sldMk cId="2084054872" sldId="473"/>
            <ac:spMk id="20" creationId="{AEBED4A1-4BEF-82D4-8236-D3D4187EBF1F}"/>
          </ac:spMkLst>
        </pc:spChg>
        <pc:picChg chg="add mod">
          <ac:chgData name="Michael Hill" userId="41dba03d-e58d-4389-9894-554c10310ba4" providerId="ADAL" clId="{18FCFE14-8BEB-4598-AC38-B86795936B42}" dt="2024-11-08T19:26:26.818" v="49" actId="1076"/>
          <ac:picMkLst>
            <pc:docMk/>
            <pc:sldMk cId="2084054872" sldId="473"/>
            <ac:picMk id="10242" creationId="{BDA848DC-FDDC-3D47-4F24-E51AF9048903}"/>
          </ac:picMkLst>
        </pc:picChg>
      </pc:sldChg>
      <pc:sldChg chg="addSp modSp mod">
        <pc:chgData name="Michael Hill" userId="41dba03d-e58d-4389-9894-554c10310ba4" providerId="ADAL" clId="{18FCFE14-8BEB-4598-AC38-B86795936B42}" dt="2024-11-08T19:27:12.837" v="59" actId="1076"/>
        <pc:sldMkLst>
          <pc:docMk/>
          <pc:sldMk cId="2138370935" sldId="474"/>
        </pc:sldMkLst>
        <pc:spChg chg="mod">
          <ac:chgData name="Michael Hill" userId="41dba03d-e58d-4389-9894-554c10310ba4" providerId="ADAL" clId="{18FCFE14-8BEB-4598-AC38-B86795936B42}" dt="2024-11-08T19:26:44.828" v="50" actId="14100"/>
          <ac:spMkLst>
            <pc:docMk/>
            <pc:sldMk cId="2138370935" sldId="474"/>
            <ac:spMk id="20" creationId="{3F3E7548-ED48-D98F-B0CF-963BD8B7DD9B}"/>
          </ac:spMkLst>
        </pc:spChg>
        <pc:picChg chg="add mod">
          <ac:chgData name="Michael Hill" userId="41dba03d-e58d-4389-9894-554c10310ba4" providerId="ADAL" clId="{18FCFE14-8BEB-4598-AC38-B86795936B42}" dt="2024-11-08T19:26:51.724" v="54" actId="1076"/>
          <ac:picMkLst>
            <pc:docMk/>
            <pc:sldMk cId="2138370935" sldId="474"/>
            <ac:picMk id="11268" creationId="{269CDD63-88D9-9283-71D6-7AF3BE2D91F2}"/>
          </ac:picMkLst>
        </pc:picChg>
        <pc:picChg chg="add mod">
          <ac:chgData name="Michael Hill" userId="41dba03d-e58d-4389-9894-554c10310ba4" providerId="ADAL" clId="{18FCFE14-8BEB-4598-AC38-B86795936B42}" dt="2024-11-08T19:27:12.837" v="59" actId="1076"/>
          <ac:picMkLst>
            <pc:docMk/>
            <pc:sldMk cId="2138370935" sldId="474"/>
            <ac:picMk id="11270" creationId="{E303AFD6-BF02-F476-BBC7-BC1A0AE44C1F}"/>
          </ac:picMkLst>
        </pc:picChg>
      </pc:sldChg>
      <pc:sldChg chg="addSp modSp mod">
        <pc:chgData name="Michael Hill" userId="41dba03d-e58d-4389-9894-554c10310ba4" providerId="ADAL" clId="{18FCFE14-8BEB-4598-AC38-B86795936B42}" dt="2024-11-08T19:27:46.509" v="66" actId="1076"/>
        <pc:sldMkLst>
          <pc:docMk/>
          <pc:sldMk cId="309403877" sldId="478"/>
        </pc:sldMkLst>
        <pc:spChg chg="mod">
          <ac:chgData name="Michael Hill" userId="41dba03d-e58d-4389-9894-554c10310ba4" providerId="ADAL" clId="{18FCFE14-8BEB-4598-AC38-B86795936B42}" dt="2024-11-08T19:27:33.193" v="61" actId="27636"/>
          <ac:spMkLst>
            <pc:docMk/>
            <pc:sldMk cId="309403877" sldId="478"/>
            <ac:spMk id="20" creationId="{B7953B27-2620-7AD8-6E3A-39E75213FF31}"/>
          </ac:spMkLst>
        </pc:spChg>
        <pc:picChg chg="add mod">
          <ac:chgData name="Michael Hill" userId="41dba03d-e58d-4389-9894-554c10310ba4" providerId="ADAL" clId="{18FCFE14-8BEB-4598-AC38-B86795936B42}" dt="2024-11-08T19:27:46.509" v="66" actId="1076"/>
          <ac:picMkLst>
            <pc:docMk/>
            <pc:sldMk cId="309403877" sldId="478"/>
            <ac:picMk id="12290" creationId="{53B388DC-6141-DF63-C211-A5B80C91D15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D2A0E-95C2-43DC-2861-20BCC5D0B5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FB0673-CAFF-9EE0-1B6E-9DD8CFA392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4F06C-335B-8E6D-C207-A27CC857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21558-5553-CAD4-E039-4805E11D5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D511D-4C2C-A653-2524-9E0D0F6F9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220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9E78F-59F6-27D7-55F4-AC3E009E1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F1FA41-96FC-08C4-1550-D5B6750517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09211-2DC1-66C1-664D-3CE4279F7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4C1DF-E2F3-75F8-5C18-22E40DB5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451F4-3CC5-E620-4B49-77E260593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720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5574D7-5CC0-229C-1E4D-4259E3ADDE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E23502-FE67-6E6B-05B6-0B476CC339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CF0264-479B-5B14-996D-02BA08480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3D37F-ABC0-AF20-29A1-4272386E9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81F11-7D19-E831-B3C5-03BDD0277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897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BDF6B-4196-513E-4B79-1BA01C7AB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DF0A5-753B-581B-10B3-17691C07D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711A7-BDE8-E4EC-ABD3-08E3B89B4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A637E-ED33-2BB1-4FF1-3C82A0D6C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44B1A-D41E-B1AC-628A-0FCF4882A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34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593F0-E92A-3788-2060-BE0D0A889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AD8BE-B165-6EE7-ED25-EBDCBB8C4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58C57-0CED-6D98-92AA-4C61B307C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AE8F8-0936-A8D9-6F9E-6F8C1B556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2BC5D-542B-814D-0839-35219FAE2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712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8B0E6-A6C6-21D3-149A-F737F32EE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83EA9-2C7A-BFDC-D420-5CAE2508C1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84AE2-4023-D10F-86D4-6053B7A917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E3108-AEFF-97C7-090A-FEE21E7C5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3B17EB-1822-4DEA-BC31-BB0021ADA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DD19C1-A991-259D-54B8-1779F478E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45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293D1-A3D7-D459-B35B-910B45057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6692D-D890-DC05-6CB5-31796CEEA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90491-2643-7CEF-8DF7-9FCA4020C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4DD468-A762-86F5-6E3B-321050E85B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30688E-7B4E-3EF3-76F4-0A91DFBD30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8055A7-6C2D-04EB-BC56-D67EAE8B4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CCE67F-906A-05D5-908E-FD6D813B0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B6CA14-88F8-E220-F014-5F92CE011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325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5999D-88DB-49B8-8146-06EBFA0FB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97224B-7E10-F5E9-B353-84A53C75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1E90C-6FB8-8345-A3D3-2D5AC5B8A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299401-8F11-BAA8-504B-548A24872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900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1DBE15-46B1-BE65-7A28-688CC3976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4BDCE7-D766-71F7-B584-B9C827590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84C1C-8461-8968-B6E6-518FC0D4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750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D00C6-532F-C99A-E6FE-A147ED516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8479-B369-3354-01CC-1B562B5A1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F9220-95F5-56D4-5FEF-27B0E3EBF3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505C74-D1F7-51C5-D75A-9062387FF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33B8C4-9D64-68EF-64E2-AF0AFA0E2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C048BE-7BA3-8742-8D16-6E9C5509F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70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2E492-35EB-4466-7C09-748426143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BB1F4D-06E8-B2FB-435D-1C32E9F0AF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65E018-544E-C888-D331-5E5DF7894F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11F9E6-F2B8-7FA0-31A0-E83991C5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2A5B4-0B11-DF1E-7C94-F30021271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E8B63-893F-E641-86D2-E0526DE1B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979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7D9EDA-1997-F916-BE26-6972C0736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474C0-723A-7964-335B-83690AFEB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B987D-183F-022F-3883-40B115949A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4DDA48-E58B-4B8E-8E38-4CDAF2E248C9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CC38F-19EF-9CB6-6C67-F2633B7084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096E5-0DB3-8C8C-37DE-C72BBE6D5C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91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3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5EA5256B-9573-1D62-6C08-49DD4AC0AF67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8EAAE1-06B4-D79A-9946-32A21B2D4BF2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12B0C25A-F776-F00E-333F-03CC2767D2C7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49214A-C5D2-B455-68C4-8D07C7E74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28031" y="1047003"/>
            <a:ext cx="5810602" cy="28266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Computer Organization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57990"/>
            <a:ext cx="9144000" cy="71482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2.1.6 – 2.1.8: Operating Systems and Application Systems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TOPIC 2.0 – Computer organization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6803791-3323-5BB2-D425-9F43F6234F41}"/>
              </a:ext>
            </a:extLst>
          </p:cNvPr>
          <p:cNvGrpSpPr/>
          <p:nvPr/>
        </p:nvGrpSpPr>
        <p:grpSpPr>
          <a:xfrm rot="10800000">
            <a:off x="800023" y="1526978"/>
            <a:ext cx="6496493" cy="2439669"/>
            <a:chOff x="2551296" y="-377151"/>
            <a:chExt cx="6496493" cy="2439669"/>
          </a:xfrm>
        </p:grpSpPr>
        <p:sp>
          <p:nvSpPr>
            <p:cNvPr id="16" name="Trapezoid 15">
              <a:extLst>
                <a:ext uri="{FF2B5EF4-FFF2-40B4-BE49-F238E27FC236}">
                  <a16:creationId xmlns:a16="http://schemas.microsoft.com/office/drawing/2014/main" id="{15D0F600-D785-7A03-FE44-8FBDC5F8905E}"/>
                </a:ext>
              </a:extLst>
            </p:cNvPr>
            <p:cNvSpPr/>
            <p:nvPr/>
          </p:nvSpPr>
          <p:spPr>
            <a:xfrm rot="16200000">
              <a:off x="5096879" y="-1424341"/>
              <a:ext cx="2439669" cy="4534049"/>
            </a:xfrm>
            <a:prstGeom prst="trapezoid">
              <a:avLst>
                <a:gd name="adj" fmla="val 20878"/>
              </a:avLst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 rot="10800000">
              <a:off x="2551296" y="131340"/>
              <a:ext cx="6496493" cy="1569660"/>
            </a:xfrm>
            <a:prstGeom prst="rect">
              <a:avLst/>
            </a:prstGeom>
            <a:noFill/>
            <a:scene3d>
              <a:camera prst="perspectiveContrastingLeftFacing" fov="5400000">
                <a:rot lat="0" lon="1920000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dirty="0">
                  <a:ln w="3810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TOPIC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1102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32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82B631-5E87-D718-0BF9-F4EEE636B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4EC7C623-1F83-6427-61BF-CFB377547B9A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B56C81-5FC1-4211-C02A-676038A86966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A97DF83E-E29F-5057-133B-C4BF99173648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15C2D67-978C-56AA-465D-47679B17DEDF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BD7E38C-03D3-BE1E-5DA3-FF6D1C116B44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492174-22D9-007F-35C0-46B991EA56D9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TOPIC 2.1.6 – OPERATING SYSTEMS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0F4CCB-0C85-FC92-63A9-7FFB94EEDA45}"/>
              </a:ext>
            </a:extLst>
          </p:cNvPr>
          <p:cNvGrpSpPr/>
          <p:nvPr/>
        </p:nvGrpSpPr>
        <p:grpSpPr>
          <a:xfrm>
            <a:off x="358570" y="1045596"/>
            <a:ext cx="4030550" cy="876338"/>
            <a:chOff x="812225" y="1424872"/>
            <a:chExt cx="8392632" cy="8763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40714B-7E7D-D58B-09DF-C1D3D107AC2F}"/>
                </a:ext>
              </a:extLst>
            </p:cNvPr>
            <p:cNvSpPr/>
            <p:nvPr/>
          </p:nvSpPr>
          <p:spPr>
            <a:xfrm>
              <a:off x="812225" y="1424872"/>
              <a:ext cx="8392632" cy="8763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B3C52B-3282-7389-60B0-ACE6906BAD72}"/>
                </a:ext>
              </a:extLst>
            </p:cNvPr>
            <p:cNvSpPr txBox="1"/>
            <p:nvPr/>
          </p:nvSpPr>
          <p:spPr>
            <a:xfrm>
              <a:off x="896920" y="1480643"/>
              <a:ext cx="82232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Networking</a:t>
              </a: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5190E157-88B7-113E-0F12-DAC63552DA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24" y="2252324"/>
            <a:ext cx="10820534" cy="431377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OS controls connections and interactions with networks of other computer systems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Allows for sharing of resources (files/printers)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Essential to modern computers, be it LAN or Internet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OS acts as intermediary between applications and networks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 descr="computer network - Clip Art Library">
            <a:extLst>
              <a:ext uri="{FF2B5EF4-FFF2-40B4-BE49-F238E27FC236}">
                <a16:creationId xmlns:a16="http://schemas.microsoft.com/office/drawing/2014/main" id="{8FAAD0D5-ED38-4C0D-7703-146D0EF09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469" y="4788746"/>
            <a:ext cx="2561834" cy="185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397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32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683253-17D2-28E4-2995-E40A26363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00353E1F-BAC7-2DCA-8584-8539EB9331C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44345C-F6CA-8D59-6C8B-7781E92B8D5B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2B4BD5A9-166B-C517-8750-F9F4F08D3075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51E393-5A56-ADDC-DB80-38A9F6208872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EC6D41A-AB5D-8E24-D19F-5EABED80DC4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7905C0A-97C3-8B8D-0BB0-A3B60AC55AA0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TOPIC 2.1.6 – OPERATING SYSTEMS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2B55745-8307-0981-242F-CD2858991875}"/>
              </a:ext>
            </a:extLst>
          </p:cNvPr>
          <p:cNvGrpSpPr/>
          <p:nvPr/>
        </p:nvGrpSpPr>
        <p:grpSpPr>
          <a:xfrm>
            <a:off x="358569" y="1045596"/>
            <a:ext cx="5263297" cy="1379210"/>
            <a:chOff x="812225" y="1424872"/>
            <a:chExt cx="8392632" cy="137921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EBCAFCB-81B8-F605-6917-8ACD5073131A}"/>
                </a:ext>
              </a:extLst>
            </p:cNvPr>
            <p:cNvSpPr/>
            <p:nvPr/>
          </p:nvSpPr>
          <p:spPr>
            <a:xfrm>
              <a:off x="812225" y="1424872"/>
              <a:ext cx="8392632" cy="8763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FE906D-FAAB-A3E1-74C4-AA656B34683C}"/>
                </a:ext>
              </a:extLst>
            </p:cNvPr>
            <p:cNvSpPr txBox="1"/>
            <p:nvPr/>
          </p:nvSpPr>
          <p:spPr>
            <a:xfrm>
              <a:off x="896921" y="1480643"/>
              <a:ext cx="822323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Disk access/Data</a:t>
              </a: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B0398C3B-36E9-93F0-DDC1-0B6978ED7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24" y="2252324"/>
            <a:ext cx="10820534" cy="431377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Data is stored in files and operating system controls this writing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OS must provide reliable and fast access to the disk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OS keeps track of files, as well as what files each program is using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This way, no program overwrites another program’s files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OS coordinates transfer of data files</a:t>
            </a:r>
          </a:p>
        </p:txBody>
      </p:sp>
      <p:pic>
        <p:nvPicPr>
          <p:cNvPr id="4098" name="Picture 2" descr="Download HDD Hard Disk Drive PNG Image for Free">
            <a:extLst>
              <a:ext uri="{FF2B5EF4-FFF2-40B4-BE49-F238E27FC236}">
                <a16:creationId xmlns:a16="http://schemas.microsoft.com/office/drawing/2014/main" id="{B59A367F-EBFE-A8EF-C16D-8D3B6C2F4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792" y="3715133"/>
            <a:ext cx="3305622" cy="318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820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32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6FC790-94F1-86E7-5E09-194C9F322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D09FBDEE-995B-E933-7EAF-94E4DA36F81D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760992-7996-A337-4F21-1586B585A4A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70CD8823-CA13-5840-96A8-67C36DEFBA3A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8C3A518-D21D-30B2-6CB1-52324F30870E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B1AFC51-35ED-6444-53AB-FA68EC06176E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5B12ED-90B8-D6A6-F72A-9C782AAFF21F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TOPIC 2.1.6 – OPERATING SYSTEMS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114B634-C8FD-8FB4-4EBB-52DF70E36798}"/>
              </a:ext>
            </a:extLst>
          </p:cNvPr>
          <p:cNvGrpSpPr/>
          <p:nvPr/>
        </p:nvGrpSpPr>
        <p:grpSpPr>
          <a:xfrm>
            <a:off x="358569" y="1045596"/>
            <a:ext cx="5263297" cy="1379210"/>
            <a:chOff x="812225" y="1424872"/>
            <a:chExt cx="8392632" cy="137921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DF7F85-1D90-BA05-8503-659373EAD704}"/>
                </a:ext>
              </a:extLst>
            </p:cNvPr>
            <p:cNvSpPr/>
            <p:nvPr/>
          </p:nvSpPr>
          <p:spPr>
            <a:xfrm>
              <a:off x="812225" y="1424872"/>
              <a:ext cx="8392632" cy="8763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D72AA4-3F02-9692-9DD2-8994905E1567}"/>
                </a:ext>
              </a:extLst>
            </p:cNvPr>
            <p:cNvSpPr txBox="1"/>
            <p:nvPr/>
          </p:nvSpPr>
          <p:spPr>
            <a:xfrm>
              <a:off x="896921" y="1480643"/>
              <a:ext cx="822323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Disk access/Data</a:t>
              </a: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DA7754F4-F263-E3FD-5625-1CF76EE6B5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24" y="2252324"/>
            <a:ext cx="10820534" cy="431377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Think of the Operating System as the wait staff at a restaurant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Guide data (customer) from hard drive to correct spot in computer (table)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Take care of customer throughout process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Handle all of the operations to get the customer out, such as getting checks and to-go boxes</a:t>
            </a:r>
          </a:p>
          <a:p>
            <a:pPr algn="l"/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639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32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DEF815-C267-EF67-A222-E549B0117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93965A8E-71CC-2FCE-673C-37818404D620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F44F34-3CC6-9855-BBBA-5C627A35E260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394BB849-2B17-27C5-783F-211E8F787BF6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5D7E54-361E-3D27-AEB9-71C974BD3446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AA697A4-60A4-F149-CF43-3D14387DE877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738224-DCCA-FC70-3FD8-4999D302CF73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TOPIC 2.1.6 – OPERATING SYSTEMS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3FA037B-41E8-5F1F-2E00-8A860729D853}"/>
              </a:ext>
            </a:extLst>
          </p:cNvPr>
          <p:cNvGrpSpPr/>
          <p:nvPr/>
        </p:nvGrpSpPr>
        <p:grpSpPr>
          <a:xfrm>
            <a:off x="358570" y="1045596"/>
            <a:ext cx="2818124" cy="876338"/>
            <a:chOff x="812225" y="1424872"/>
            <a:chExt cx="8392632" cy="8763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026929E-CD2E-1F5F-EC18-CEC59F486DB2}"/>
                </a:ext>
              </a:extLst>
            </p:cNvPr>
            <p:cNvSpPr/>
            <p:nvPr/>
          </p:nvSpPr>
          <p:spPr>
            <a:xfrm>
              <a:off x="812225" y="1424872"/>
              <a:ext cx="8392632" cy="8763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E634FC-9311-7F3A-559D-80F667A55D3D}"/>
                </a:ext>
              </a:extLst>
            </p:cNvPr>
            <p:cNvSpPr txBox="1"/>
            <p:nvPr/>
          </p:nvSpPr>
          <p:spPr>
            <a:xfrm>
              <a:off x="896922" y="1480643"/>
              <a:ext cx="82232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Security</a:t>
              </a: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03DF5A86-5D1B-C270-7A8E-0998D21385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24" y="2252324"/>
            <a:ext cx="6211723" cy="431377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Most common way is to check that user is validated (password)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Generate log files about what activity happens on the computer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Reading, Writing, Deleting files, changing settings, etc.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This allows unauthorized actions to be traced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Built-in antivirus capabilities to detect malicious files</a:t>
            </a:r>
          </a:p>
        </p:txBody>
      </p:sp>
      <p:pic>
        <p:nvPicPr>
          <p:cNvPr id="5122" name="Picture 2" descr="Microsoft Defender: Antivirus - Apps on Google Play">
            <a:extLst>
              <a:ext uri="{FF2B5EF4-FFF2-40B4-BE49-F238E27FC236}">
                <a16:creationId xmlns:a16="http://schemas.microsoft.com/office/drawing/2014/main" id="{F77F1F1B-7DF7-A68F-D678-1C3A0EED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195" y="2664018"/>
            <a:ext cx="3164840" cy="316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931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32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5A8C1A-BC52-F66D-5776-4F354FF27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9FCB8645-7ECF-8267-D664-F8F409C1D0BF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643228-C258-E7A1-53F1-8D9792462E69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0FAB5FB9-F781-46F0-53BE-498D1BEDAD1B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3749C13-58E5-37CB-24CC-2365C0E5572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CB0EEB2-14D3-34D2-1E6A-03A9F3367A25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C5B9E1-AC03-E37E-4725-E9B37054EF01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TOPIC 2.1.7 – SOFTWARE APPLICATIONS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87BA3EF-105F-B4EC-EF40-760D95334659}"/>
              </a:ext>
            </a:extLst>
          </p:cNvPr>
          <p:cNvGrpSpPr/>
          <p:nvPr/>
        </p:nvGrpSpPr>
        <p:grpSpPr>
          <a:xfrm>
            <a:off x="358569" y="1045596"/>
            <a:ext cx="4037323" cy="1379210"/>
            <a:chOff x="812225" y="1424872"/>
            <a:chExt cx="8392632" cy="137921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95656D-3065-1611-7F8C-1D3E6FC9886F}"/>
                </a:ext>
              </a:extLst>
            </p:cNvPr>
            <p:cNvSpPr/>
            <p:nvPr/>
          </p:nvSpPr>
          <p:spPr>
            <a:xfrm>
              <a:off x="812225" y="1424872"/>
              <a:ext cx="8392632" cy="8763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BA71D0-D1BD-9538-8960-A66EC1CDA2AC}"/>
                </a:ext>
              </a:extLst>
            </p:cNvPr>
            <p:cNvSpPr txBox="1"/>
            <p:nvPr/>
          </p:nvSpPr>
          <p:spPr>
            <a:xfrm>
              <a:off x="896922" y="1480643"/>
              <a:ext cx="822323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Applications</a:t>
              </a: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504E76A1-7E49-E395-6985-C83C1E6DB6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24" y="2252324"/>
            <a:ext cx="10820534" cy="4605676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Computer systems are designed to run lots of different types of programs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The software that the OS runs isn’t built it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It is installed by the user and runs on the OS as a platform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Examples: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Word Processors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Spreadsheets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DBMS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Web Browsers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Email Clients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Design Software</a:t>
            </a:r>
          </a:p>
        </p:txBody>
      </p:sp>
    </p:spTree>
    <p:extLst>
      <p:ext uri="{BB962C8B-B14F-4D97-AF65-F5344CB8AC3E}">
        <p14:creationId xmlns:p14="http://schemas.microsoft.com/office/powerpoint/2010/main" val="904803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32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B2EFB3-8340-B723-3B23-C833F8357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92B640B0-E6BA-DDF4-278E-02B92B6A4434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B81D38-7B15-9A50-FD6E-DD616EF1EC0A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52B5325D-A525-0738-B5DF-EA1F12E03B00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6D203DF-129E-FE74-494E-6ADC9BDECC10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D108B43-4D5D-51DE-C4CB-921C0CB8AC74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69E3A9C-AED4-D0EF-5382-B02AAA44268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TOPIC 2.1.7 – SOFTWARE APPLICATIONS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3309E49-1239-9FA5-9AAB-35796DC7BD29}"/>
              </a:ext>
            </a:extLst>
          </p:cNvPr>
          <p:cNvGrpSpPr/>
          <p:nvPr/>
        </p:nvGrpSpPr>
        <p:grpSpPr>
          <a:xfrm>
            <a:off x="358569" y="1045596"/>
            <a:ext cx="5656151" cy="1379210"/>
            <a:chOff x="812225" y="1424872"/>
            <a:chExt cx="8392632" cy="137921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802174B-075A-1AF4-292D-2103496F5E8E}"/>
                </a:ext>
              </a:extLst>
            </p:cNvPr>
            <p:cNvSpPr/>
            <p:nvPr/>
          </p:nvSpPr>
          <p:spPr>
            <a:xfrm>
              <a:off x="812225" y="1424872"/>
              <a:ext cx="8392632" cy="8763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0407EC-70DB-742E-C3EC-67722636EC3A}"/>
                </a:ext>
              </a:extLst>
            </p:cNvPr>
            <p:cNvSpPr txBox="1"/>
            <p:nvPr/>
          </p:nvSpPr>
          <p:spPr>
            <a:xfrm>
              <a:off x="896922" y="1480643"/>
              <a:ext cx="822323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Word processors</a:t>
              </a: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8FCD8D4A-7F06-E691-4DC9-BB82BCF6D3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24" y="2252324"/>
            <a:ext cx="6610074" cy="4605676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Word processors are used to create documents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Composing, editing, formatting, &amp; printing documents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One of the most common types of programs installed on any computer system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Microsoft Word, LibreOffice, OpenOffice</a:t>
            </a:r>
          </a:p>
        </p:txBody>
      </p:sp>
      <p:pic>
        <p:nvPicPr>
          <p:cNvPr id="6146" name="Picture 2" descr="Install Microsoft Word for free and start using it today">
            <a:extLst>
              <a:ext uri="{FF2B5EF4-FFF2-40B4-BE49-F238E27FC236}">
                <a16:creationId xmlns:a16="http://schemas.microsoft.com/office/drawing/2014/main" id="{846ADF85-7C55-4B4F-FD67-20A786CBE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298" y="1926217"/>
            <a:ext cx="3665649" cy="310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915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32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95BB09-6FC4-316C-A0D2-9FE770356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4A6AB382-8869-C2E4-954B-DEFEF69B7786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BA95B4-E118-C5ED-04F8-D73D7960CD16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E4EE76C3-C136-0831-7835-5BE906931B88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C39CBD-B83F-867F-9A8E-EE93AF185C3C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D92BFDF-F9BB-63B1-C7F2-14891AA5C315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399D6B-8182-8395-23CB-396A71D67AE2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TOPIC 2.1.7 – SOFTWARE APPLICATIONS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B24AE3B-3F85-E13F-074B-A3522E6E11F2}"/>
              </a:ext>
            </a:extLst>
          </p:cNvPr>
          <p:cNvGrpSpPr/>
          <p:nvPr/>
        </p:nvGrpSpPr>
        <p:grpSpPr>
          <a:xfrm>
            <a:off x="358570" y="1045596"/>
            <a:ext cx="4403084" cy="876338"/>
            <a:chOff x="812225" y="1424872"/>
            <a:chExt cx="8392632" cy="8763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AC1C6AE-DEA0-63DA-C17B-FDC768409690}"/>
                </a:ext>
              </a:extLst>
            </p:cNvPr>
            <p:cNvSpPr/>
            <p:nvPr/>
          </p:nvSpPr>
          <p:spPr>
            <a:xfrm>
              <a:off x="812225" y="1424872"/>
              <a:ext cx="8392632" cy="8763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B71460E-EFF8-0D37-4C99-8B3042B0822F}"/>
                </a:ext>
              </a:extLst>
            </p:cNvPr>
            <p:cNvSpPr txBox="1"/>
            <p:nvPr/>
          </p:nvSpPr>
          <p:spPr>
            <a:xfrm>
              <a:off x="896922" y="1480643"/>
              <a:ext cx="82232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Spreadsheets</a:t>
              </a: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1779D453-585B-437A-7053-89A884964E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24" y="2252324"/>
            <a:ext cx="6469109" cy="4605676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Organization and analysis of data.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Data represented as cells that can contain numbers, text, results of formulas, etc.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Allow for use of common formulas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Support essential financial and statistics operations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Examples: Excel, OpenOffice Calc</a:t>
            </a:r>
          </a:p>
        </p:txBody>
      </p:sp>
      <p:pic>
        <p:nvPicPr>
          <p:cNvPr id="7170" name="Picture 2" descr="Excel By Example - Useful Excel Tutorials With Example Downloads.">
            <a:extLst>
              <a:ext uri="{FF2B5EF4-FFF2-40B4-BE49-F238E27FC236}">
                <a16:creationId xmlns:a16="http://schemas.microsoft.com/office/drawing/2014/main" id="{7CFC93BA-6C34-6A54-1261-5C5DD8173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931" y="2252324"/>
            <a:ext cx="3114341" cy="289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827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32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12F29C-8D4E-910A-F481-3564D7F46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7BF8D8CF-8D68-F3D6-6092-7E65131FBDA7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A72005-CA25-6AF4-67F3-341D1DE3F7C6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9C0B47B6-91D5-275A-00DB-597360A967C1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3F5435A-26BA-4D11-728A-51FF8180FA85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E3E2D59-D186-C73E-0286-141AD4942294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7100783-1689-8660-69DA-99F9CD1DB7AA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TOPIC 2.1.7 – SOFTWARE APPLICATIONS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69708BD-DF0A-AD17-5D03-1531FE8824BE}"/>
              </a:ext>
            </a:extLst>
          </p:cNvPr>
          <p:cNvGrpSpPr/>
          <p:nvPr/>
        </p:nvGrpSpPr>
        <p:grpSpPr>
          <a:xfrm>
            <a:off x="358570" y="1045596"/>
            <a:ext cx="1754710" cy="876338"/>
            <a:chOff x="812225" y="1424872"/>
            <a:chExt cx="8392632" cy="8763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F0D1CA9-179D-3A7B-28B9-558B601EACAD}"/>
                </a:ext>
              </a:extLst>
            </p:cNvPr>
            <p:cNvSpPr/>
            <p:nvPr/>
          </p:nvSpPr>
          <p:spPr>
            <a:xfrm>
              <a:off x="812225" y="1424872"/>
              <a:ext cx="8392632" cy="8763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18E6E5-4EFF-1386-7359-A8CDC3F05113}"/>
                </a:ext>
              </a:extLst>
            </p:cNvPr>
            <p:cNvSpPr txBox="1"/>
            <p:nvPr/>
          </p:nvSpPr>
          <p:spPr>
            <a:xfrm>
              <a:off x="896922" y="1480643"/>
              <a:ext cx="82232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DBMS</a:t>
              </a: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902D93C5-266C-9C6D-0C4C-B0ABE1581E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24" y="2252324"/>
            <a:ext cx="7349643" cy="4605676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Database Management Systems (DBMS)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Manages databases and is designed to provide interface between users and databases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Structured data items in a table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Each record contains related data in a tuple, with a </a:t>
            </a:r>
            <a:r>
              <a:rPr lang="en-US" sz="2800" i="1" dirty="0">
                <a:solidFill>
                  <a:schemeClr val="bg1"/>
                </a:solidFill>
              </a:rPr>
              <a:t>primary key</a:t>
            </a:r>
            <a:r>
              <a:rPr lang="en-US" sz="2800" dirty="0">
                <a:solidFill>
                  <a:schemeClr val="bg1"/>
                </a:solidFill>
              </a:rPr>
              <a:t> that uniquely identifies that tuple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Examples: Microsoft Access, MySQL Database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8194" name="Picture 2" descr="Microsoft Access">
            <a:extLst>
              <a:ext uri="{FF2B5EF4-FFF2-40B4-BE49-F238E27FC236}">
                <a16:creationId xmlns:a16="http://schemas.microsoft.com/office/drawing/2014/main" id="{58B8E9BA-B6C9-0052-7700-224C21489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212" y="2210480"/>
            <a:ext cx="2552277" cy="255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240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32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535AF7-A8E9-45C3-1DB9-47F033FC1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C8C6CB74-59A6-FEE6-B3F2-431588AB3E4D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D55EE8-E6B5-A3FD-7EB7-07D5DB4B97F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3FCA6437-450D-E703-6D91-95B7A7D0DC8F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0EF7084-6F95-2873-B6BC-F22F8FF20819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0820728-468C-B762-8494-295748018424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CDCD58-0CAB-47D1-D017-1118A3FA2F61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TOPIC 2.1.7 – SOFTWARE APPLICATIONS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BA138BC-DC50-BC97-10DF-9F6F2F0F62B6}"/>
              </a:ext>
            </a:extLst>
          </p:cNvPr>
          <p:cNvGrpSpPr/>
          <p:nvPr/>
        </p:nvGrpSpPr>
        <p:grpSpPr>
          <a:xfrm>
            <a:off x="358569" y="1045596"/>
            <a:ext cx="4220203" cy="1994763"/>
            <a:chOff x="812225" y="1424872"/>
            <a:chExt cx="8392632" cy="19947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4A7D98-4BAE-4666-E59F-A0824A59774A}"/>
                </a:ext>
              </a:extLst>
            </p:cNvPr>
            <p:cNvSpPr/>
            <p:nvPr/>
          </p:nvSpPr>
          <p:spPr>
            <a:xfrm>
              <a:off x="812225" y="1424872"/>
              <a:ext cx="8392632" cy="8763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A5DC49-B1B3-F4C5-A0F1-7E5C6E4AAAA5}"/>
                </a:ext>
              </a:extLst>
            </p:cNvPr>
            <p:cNvSpPr txBox="1"/>
            <p:nvPr/>
          </p:nvSpPr>
          <p:spPr>
            <a:xfrm>
              <a:off x="896921" y="1480643"/>
              <a:ext cx="822323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Web browser</a:t>
              </a: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3291DD18-320D-F667-105A-CDE330BF24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24" y="2252324"/>
            <a:ext cx="7329323" cy="4605676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Program to access, retrieve, and present content on the World Wide Web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Web browser uses a URL to connect to the appropriate web servers to get wanted information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Web servers send requested information back to client machines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Examples: Microsoft Edge, Google Chrome, Firefox, Safari</a:t>
            </a:r>
          </a:p>
        </p:txBody>
      </p:sp>
      <p:pic>
        <p:nvPicPr>
          <p:cNvPr id="9218" name="Picture 2" descr="Google Chrome Logo PNGs for Free Download">
            <a:extLst>
              <a:ext uri="{FF2B5EF4-FFF2-40B4-BE49-F238E27FC236}">
                <a16:creationId xmlns:a16="http://schemas.microsoft.com/office/drawing/2014/main" id="{6123A0D5-00CB-A120-4BCD-D82478E13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253" y="2070863"/>
            <a:ext cx="2712720" cy="271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839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32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10296B-5717-FE8C-45F1-873130F99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C9324C95-EF58-5630-D98B-D8C732C0D810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3EDEDB-0E9C-0E18-98CC-7E6877078993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8BAAF648-4C59-51F6-1A2A-F435712416B5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4A4A95F-A494-D5C8-7456-15B3F070F73C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2D3E014-3A56-EF21-0A05-E052235F2E8D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BCBC28-A6B4-9BA0-1F92-B2DD4B61E213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TOPIC 2.1.7 – SOFTWARE APPLICATIONS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05E1B0E-5BDD-28A9-2718-1385537D56ED}"/>
              </a:ext>
            </a:extLst>
          </p:cNvPr>
          <p:cNvGrpSpPr/>
          <p:nvPr/>
        </p:nvGrpSpPr>
        <p:grpSpPr>
          <a:xfrm>
            <a:off x="358570" y="1045596"/>
            <a:ext cx="1849538" cy="876338"/>
            <a:chOff x="812225" y="1424872"/>
            <a:chExt cx="8392632" cy="8763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D9177DC-15CD-3370-1088-ED6C4ADE2F2B}"/>
                </a:ext>
              </a:extLst>
            </p:cNvPr>
            <p:cNvSpPr/>
            <p:nvPr/>
          </p:nvSpPr>
          <p:spPr>
            <a:xfrm>
              <a:off x="812225" y="1424872"/>
              <a:ext cx="8392632" cy="8763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629900-8933-0B0E-8886-E9F29BC9050B}"/>
                </a:ext>
              </a:extLst>
            </p:cNvPr>
            <p:cNvSpPr txBox="1"/>
            <p:nvPr/>
          </p:nvSpPr>
          <p:spPr>
            <a:xfrm>
              <a:off x="896921" y="1480643"/>
              <a:ext cx="82232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Email</a:t>
              </a: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AEBED4A1-4BEF-82D4-8236-D3D4187EBF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24" y="2252324"/>
            <a:ext cx="8087936" cy="4605676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Email allows for exchange of messages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Email consists of envelope, header, and body, and is transferred using the Simple Mail Transfer Protocol (SMTP).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Header contains info about sender and recipient, subject field, and date/time stamp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Body contains actual message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Programs can be web based (websites) or actual programs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Examples: Microsoft Outlook, Gmail</a:t>
            </a:r>
          </a:p>
        </p:txBody>
      </p:sp>
      <p:pic>
        <p:nvPicPr>
          <p:cNvPr id="10242" name="Picture 2" descr="Microsoft Outlook Reviews, Cost &amp; Features | GetApp Australia 2021">
            <a:extLst>
              <a:ext uri="{FF2B5EF4-FFF2-40B4-BE49-F238E27FC236}">
                <a16:creationId xmlns:a16="http://schemas.microsoft.com/office/drawing/2014/main" id="{BDA848DC-FDDC-3D47-4F24-E51AF9048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7772" y="2363010"/>
            <a:ext cx="2631440" cy="263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054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3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2228" y="2668514"/>
            <a:ext cx="9144000" cy="3363691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List the pros and cons of using a HDD versus a SSD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REVIEW </a:t>
              </a:r>
              <a:r>
                <a:rPr lang="en-US" sz="4400" b="1" i="1" dirty="0" err="1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REVIEW</a:t>
              </a:r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 </a:t>
              </a:r>
              <a:r>
                <a:rPr lang="en-US" sz="4400" b="1" i="1" dirty="0" err="1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REVIEW</a:t>
              </a:r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 </a:t>
              </a:r>
              <a:r>
                <a:rPr lang="en-US" sz="4400" b="1" i="1" dirty="0" err="1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REVIEW</a:t>
              </a:r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 </a:t>
              </a:r>
              <a:r>
                <a:rPr lang="en-US" sz="4400" b="1" i="1" dirty="0" err="1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REVIEW</a:t>
              </a:r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 </a:t>
              </a:r>
              <a:r>
                <a:rPr lang="en-US" sz="4400" b="1" i="1" dirty="0" err="1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REVIEW</a:t>
              </a:r>
              <a:endParaRPr lang="en-US" sz="4400" b="1" i="1" dirty="0">
                <a:ln w="190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NEXT ART" panose="02000803030000020004" pitchFamily="50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/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rapezoid 1">
            <a:extLst>
              <a:ext uri="{FF2B5EF4-FFF2-40B4-BE49-F238E27FC236}">
                <a16:creationId xmlns:a16="http://schemas.microsoft.com/office/drawing/2014/main" id="{57170555-77C5-42A3-E470-812C35BC2838}"/>
              </a:ext>
            </a:extLst>
          </p:cNvPr>
          <p:cNvSpPr/>
          <p:nvPr/>
        </p:nvSpPr>
        <p:spPr>
          <a:xfrm>
            <a:off x="1859931" y="1070669"/>
            <a:ext cx="8472138" cy="1117875"/>
          </a:xfrm>
          <a:prstGeom prst="trapezoid">
            <a:avLst/>
          </a:prstGeom>
          <a:solidFill>
            <a:schemeClr val="accent3"/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39B1F2-65A4-D085-BE1B-5EBBA3EB215B}"/>
              </a:ext>
            </a:extLst>
          </p:cNvPr>
          <p:cNvSpPr txBox="1"/>
          <p:nvPr/>
        </p:nvSpPr>
        <p:spPr>
          <a:xfrm>
            <a:off x="2038862" y="1172264"/>
            <a:ext cx="8114275" cy="830997"/>
          </a:xfrm>
          <a:prstGeom prst="rect">
            <a:avLst/>
          </a:prstGeom>
          <a:noFill/>
          <a:scene3d>
            <a:camera prst="perspectiveHeroicExtremeRightFacing" fov="4500000">
              <a:rot lat="20099975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NEXT ART" panose="02000803030000020004" pitchFamily="50" charset="0"/>
              </a:rPr>
              <a:t>THE WARM-UP QUESTION</a:t>
            </a:r>
          </a:p>
        </p:txBody>
      </p:sp>
      <p:pic>
        <p:nvPicPr>
          <p:cNvPr id="1026" name="Picture 2" descr="Flame fire PNG">
            <a:extLst>
              <a:ext uri="{FF2B5EF4-FFF2-40B4-BE49-F238E27FC236}">
                <a16:creationId xmlns:a16="http://schemas.microsoft.com/office/drawing/2014/main" id="{104CC845-BACF-98D0-5D9E-2F2D3C5ED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95" y="-798058"/>
            <a:ext cx="7735608" cy="242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lame fire PNG">
            <a:extLst>
              <a:ext uri="{FF2B5EF4-FFF2-40B4-BE49-F238E27FC236}">
                <a16:creationId xmlns:a16="http://schemas.microsoft.com/office/drawing/2014/main" id="{E71B6D99-2A72-5DBB-82ED-705E2F050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95" y="5298343"/>
            <a:ext cx="7735608" cy="242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lame fire PNG">
            <a:extLst>
              <a:ext uri="{FF2B5EF4-FFF2-40B4-BE49-F238E27FC236}">
                <a16:creationId xmlns:a16="http://schemas.microsoft.com/office/drawing/2014/main" id="{AB8DB945-2BED-E7C6-96E2-E58E2C014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5432" y="5227913"/>
            <a:ext cx="7735608" cy="242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lame fire PNG">
            <a:extLst>
              <a:ext uri="{FF2B5EF4-FFF2-40B4-BE49-F238E27FC236}">
                <a16:creationId xmlns:a16="http://schemas.microsoft.com/office/drawing/2014/main" id="{921FFBF9-2771-21AA-5DC0-96913C3C3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826" y="5385738"/>
            <a:ext cx="7735608" cy="242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144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32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1D99AD-3B05-341D-961C-04FD4A962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AEA6E1B8-D331-0A7D-62EF-E7AEC7A72BE3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593A60-E6DD-A53B-ECEE-993583CFBBBE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900D20E7-D7E0-3B16-7F22-DB15CE6A967F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F665B3E-14CF-8F8E-DE1F-C78A8D4C41F5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C30B61D-B6F3-25A7-24ED-12508E5D4922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CD35740-B33B-DD21-BA13-EE77F14340D4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TOPIC 2.1.7 – SOFTWARE APPLICATIONS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582775B-4FA1-E53B-559A-FE1D6A4180F6}"/>
              </a:ext>
            </a:extLst>
          </p:cNvPr>
          <p:cNvGrpSpPr/>
          <p:nvPr/>
        </p:nvGrpSpPr>
        <p:grpSpPr>
          <a:xfrm>
            <a:off x="358570" y="1045596"/>
            <a:ext cx="5290390" cy="2610316"/>
            <a:chOff x="812225" y="1424872"/>
            <a:chExt cx="8392632" cy="261031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C6D3DDA-187C-9B44-99DC-853FCDECC7D3}"/>
                </a:ext>
              </a:extLst>
            </p:cNvPr>
            <p:cNvSpPr/>
            <p:nvPr/>
          </p:nvSpPr>
          <p:spPr>
            <a:xfrm>
              <a:off x="812225" y="1424872"/>
              <a:ext cx="8392632" cy="8763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A14BDD-A376-5D9F-CC5B-DAEBD34450F6}"/>
                </a:ext>
              </a:extLst>
            </p:cNvPr>
            <p:cNvSpPr txBox="1"/>
            <p:nvPr/>
          </p:nvSpPr>
          <p:spPr>
            <a:xfrm>
              <a:off x="896921" y="1480643"/>
              <a:ext cx="8223235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Design software</a:t>
              </a: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3F3E7548-ED48-D98F-B0CF-963BD8B7DD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24" y="2252324"/>
            <a:ext cx="6442016" cy="4605676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CAD software can help engineers create and modify designs.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Used for automotive, architecture, and engineering fields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Examples: AutoCAD and Solid Works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Graphic processing software can be used to edit visual images on computers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Used by artists and graphic designers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Examples: Photoshop, InDesign</a:t>
            </a:r>
          </a:p>
        </p:txBody>
      </p:sp>
      <p:pic>
        <p:nvPicPr>
          <p:cNvPr id="11268" name="Picture 4" descr="Adobe Photoshop Logo - PNG and Vector - Logo Download">
            <a:extLst>
              <a:ext uri="{FF2B5EF4-FFF2-40B4-BE49-F238E27FC236}">
                <a16:creationId xmlns:a16="http://schemas.microsoft.com/office/drawing/2014/main" id="{269CDD63-88D9-9283-71D6-7AF3BE2D9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144" y="3655912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Downlaod Autocad File - Editable Files">
            <a:extLst>
              <a:ext uri="{FF2B5EF4-FFF2-40B4-BE49-F238E27FC236}">
                <a16:creationId xmlns:a16="http://schemas.microsoft.com/office/drawing/2014/main" id="{E303AFD6-BF02-F476-BBC7-BC1A0AE44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644" y="804333"/>
            <a:ext cx="3710775" cy="371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370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32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03F9F2-761A-4FEA-16AF-C1F88C932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E4F29768-51EE-E18D-86FA-481DE44E48A7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96ADCA-D0FA-3693-F6E6-8A1C2461DC8E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6341E95F-4A79-17F5-D5EF-5F396CA4CC62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1B11229-4262-F3E6-A09E-427600A403BB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2A3912C-3C9E-45D7-987F-C5DC7F1B814B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E48CF9-A22B-D409-1420-923E0330DE2A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TOPIC 2.1.8 – APPLICATION FEATURES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BF579CA-19B8-5042-55B1-88D7A6957845}"/>
              </a:ext>
            </a:extLst>
          </p:cNvPr>
          <p:cNvGrpSpPr/>
          <p:nvPr/>
        </p:nvGrpSpPr>
        <p:grpSpPr>
          <a:xfrm>
            <a:off x="358570" y="1045596"/>
            <a:ext cx="1612470" cy="876338"/>
            <a:chOff x="812225" y="1424872"/>
            <a:chExt cx="8392632" cy="8763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1A01E47-CAE3-007E-C72D-AAA316EDB4B5}"/>
                </a:ext>
              </a:extLst>
            </p:cNvPr>
            <p:cNvSpPr/>
            <p:nvPr/>
          </p:nvSpPr>
          <p:spPr>
            <a:xfrm>
              <a:off x="812225" y="1424872"/>
              <a:ext cx="8392632" cy="8763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B593DC-99B8-5ECA-1624-55A9A1B90E5D}"/>
                </a:ext>
              </a:extLst>
            </p:cNvPr>
            <p:cNvSpPr txBox="1"/>
            <p:nvPr/>
          </p:nvSpPr>
          <p:spPr>
            <a:xfrm>
              <a:off x="896921" y="1480643"/>
              <a:ext cx="822323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CLIs</a:t>
              </a: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65A8A5DF-1CD8-202B-B451-BE6C21CD8A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24" y="2252324"/>
            <a:ext cx="10820534" cy="4605676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Old programs were created using Command Line Interfaces (CLIs)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These are text-based interfaces that you interact with using a keyboard and not a mouse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Think of what you see when you run your own Python program</a:t>
            </a:r>
          </a:p>
        </p:txBody>
      </p:sp>
    </p:spTree>
    <p:extLst>
      <p:ext uri="{BB962C8B-B14F-4D97-AF65-F5344CB8AC3E}">
        <p14:creationId xmlns:p14="http://schemas.microsoft.com/office/powerpoint/2010/main" val="3388856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32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C142CB-F6DC-7577-A9E5-0B3E0A25F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290713DB-2BD3-FB1A-039E-BAB1670B02F2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B953CB-950B-7F84-8646-7F5834C592B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633DB47F-9AA6-13A7-25E5-84795E5FA457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39CBA64-0C62-D1C0-8317-F0B3A7ABA80C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4ECCC31-F8E3-9526-7562-E47D40818D0C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59EA59-D645-EC74-7F5E-88F24BA24C69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TOPIC 2.1.8 – APPLICATION FEATURES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CA052B1-1C7C-547D-20B8-CBD102CB9AC9}"/>
              </a:ext>
            </a:extLst>
          </p:cNvPr>
          <p:cNvGrpSpPr/>
          <p:nvPr/>
        </p:nvGrpSpPr>
        <p:grpSpPr>
          <a:xfrm>
            <a:off x="358570" y="1045596"/>
            <a:ext cx="1612470" cy="876338"/>
            <a:chOff x="812225" y="1424872"/>
            <a:chExt cx="8392632" cy="8763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A4C5FD-ADED-954B-659D-C92BC8002E53}"/>
                </a:ext>
              </a:extLst>
            </p:cNvPr>
            <p:cNvSpPr/>
            <p:nvPr/>
          </p:nvSpPr>
          <p:spPr>
            <a:xfrm>
              <a:off x="812225" y="1424872"/>
              <a:ext cx="8392632" cy="8763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0ADB15-C32B-5F2A-89A8-7E97B18C75CB}"/>
                </a:ext>
              </a:extLst>
            </p:cNvPr>
            <p:cNvSpPr txBox="1"/>
            <p:nvPr/>
          </p:nvSpPr>
          <p:spPr>
            <a:xfrm>
              <a:off x="896921" y="1480643"/>
              <a:ext cx="822323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GUIS</a:t>
              </a: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F9280E77-FEB5-D729-3CC1-CB56CDFA54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24" y="2252324"/>
            <a:ext cx="10820534" cy="4605676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Software programs typically include a Graphical User Interface (GUI)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GUIs typically contain graphical icons, visual indicators, toolbars, menus, and dialogue boxes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This allows for more smooth and direct manipulation of the graphical elements</a:t>
            </a:r>
          </a:p>
        </p:txBody>
      </p:sp>
    </p:spTree>
    <p:extLst>
      <p:ext uri="{BB962C8B-B14F-4D97-AF65-F5344CB8AC3E}">
        <p14:creationId xmlns:p14="http://schemas.microsoft.com/office/powerpoint/2010/main" val="2404478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32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DA19DB-C87D-4D69-2D78-B7088F732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30A9ADBC-8C13-FBDB-D767-3E1CE4CCE81F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E9E873-0DCC-974A-2818-BB2C690A767A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F155C71D-96AA-D7AC-750D-E14E53BF56B9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AD15E50-6DFD-4418-A495-9E83579C4C8C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9FA404A-46A8-D1D2-0684-23BC7CDB237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61F995E-B523-D8C5-6FC3-0D0339B7954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TOPIC 2.1.8 – APPLICATION FEATURES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2002230-252E-127A-78DE-0E40B97C470E}"/>
              </a:ext>
            </a:extLst>
          </p:cNvPr>
          <p:cNvGrpSpPr/>
          <p:nvPr/>
        </p:nvGrpSpPr>
        <p:grpSpPr>
          <a:xfrm>
            <a:off x="358569" y="1045596"/>
            <a:ext cx="3109377" cy="876338"/>
            <a:chOff x="812225" y="1424872"/>
            <a:chExt cx="8392632" cy="8763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6CFBCF1-3304-DB2F-7168-995A82147DF5}"/>
                </a:ext>
              </a:extLst>
            </p:cNvPr>
            <p:cNvSpPr/>
            <p:nvPr/>
          </p:nvSpPr>
          <p:spPr>
            <a:xfrm>
              <a:off x="812225" y="1424872"/>
              <a:ext cx="8392632" cy="8763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2986C6-DEA2-97EA-1846-77BD2C67F47D}"/>
                </a:ext>
              </a:extLst>
            </p:cNvPr>
            <p:cNvSpPr txBox="1"/>
            <p:nvPr/>
          </p:nvSpPr>
          <p:spPr>
            <a:xfrm>
              <a:off x="896924" y="1480643"/>
              <a:ext cx="82232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cli vs GUI</a:t>
              </a: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95B0823F-D52E-34FB-5499-EEF1F6615D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6F19944-DEC9-5C22-70C8-87B9A3D834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006752"/>
              </p:ext>
            </p:extLst>
          </p:nvPr>
        </p:nvGraphicFramePr>
        <p:xfrm>
          <a:off x="1716830" y="2560648"/>
          <a:ext cx="8436396" cy="3748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8198">
                  <a:extLst>
                    <a:ext uri="{9D8B030D-6E8A-4147-A177-3AD203B41FA5}">
                      <a16:colId xmlns:a16="http://schemas.microsoft.com/office/drawing/2014/main" val="333513870"/>
                    </a:ext>
                  </a:extLst>
                </a:gridCol>
                <a:gridCol w="4218198">
                  <a:extLst>
                    <a:ext uri="{9D8B030D-6E8A-4147-A177-3AD203B41FA5}">
                      <a16:colId xmlns:a16="http://schemas.microsoft.com/office/drawing/2014/main" val="1143340711"/>
                    </a:ext>
                  </a:extLst>
                </a:gridCol>
              </a:tblGrid>
              <a:tr h="5483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Command Line Interfaces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Graphical User Interfaces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82904"/>
                  </a:ext>
                </a:extLst>
              </a:tr>
              <a:tr h="121457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Easier to implement by programmer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Less memory to run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Can be run on systems without a graphical monitor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Quicker to type commands instead of using a mouse (for experienced users)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No need to remember specific commands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Users can use icons for commands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Commands grouped in menus and toolbars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501858"/>
                  </a:ext>
                </a:extLst>
              </a:tr>
              <a:tr h="121457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Users must remember specific commands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Harder for new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More complex to implement as a programmer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Requires more memory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Requires a graphical monitor and mouse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535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5224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32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3B8433-567E-5AC9-7716-92287D176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C2DC926D-6F15-607F-DB3D-131827283893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C6CE31-C911-F4E2-B6BF-BE26D8B5BEB4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C37B194D-464D-B808-6767-3F67475D473A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E47944E-DA4A-7493-A456-65321482D98F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55DAE89-98B8-2DE5-5E5C-B6111938D986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0634682-D528-20AD-CE21-2CCDCB806630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TOPIC 2.1.8 – APPLICATION FEATURES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8E694EE-D8B9-C42A-F83D-8935C13A650A}"/>
              </a:ext>
            </a:extLst>
          </p:cNvPr>
          <p:cNvGrpSpPr/>
          <p:nvPr/>
        </p:nvGrpSpPr>
        <p:grpSpPr>
          <a:xfrm>
            <a:off x="358570" y="1045596"/>
            <a:ext cx="4132150" cy="1994763"/>
            <a:chOff x="812225" y="1424872"/>
            <a:chExt cx="8392632" cy="19947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6442A8-83F8-206D-899E-34CBA99C4911}"/>
                </a:ext>
              </a:extLst>
            </p:cNvPr>
            <p:cNvSpPr/>
            <p:nvPr/>
          </p:nvSpPr>
          <p:spPr>
            <a:xfrm>
              <a:off x="812225" y="1424872"/>
              <a:ext cx="8392632" cy="8763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EE319D-B0FF-2799-04F5-5D3584A36697}"/>
                </a:ext>
              </a:extLst>
            </p:cNvPr>
            <p:cNvSpPr txBox="1"/>
            <p:nvPr/>
          </p:nvSpPr>
          <p:spPr>
            <a:xfrm>
              <a:off x="896923" y="1480643"/>
              <a:ext cx="822323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GUI ELEMENTS</a:t>
              </a: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6FE6D9A0-22AD-9E35-5C65-9A0ED32CBD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24" y="2252324"/>
            <a:ext cx="7498656" cy="4605676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Toolbars, Menus, Dialogue boxes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Toolbars hold icons, buttons, and menus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Menus hold a list of commands that can be chosen by the user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Dialogue boxes are used to communicate information to the user and let them pick options</a:t>
            </a:r>
          </a:p>
        </p:txBody>
      </p:sp>
      <p:pic>
        <p:nvPicPr>
          <p:cNvPr id="12290" name="Picture 2" descr="Microsoft word toolbar layout - foryounsa">
            <a:extLst>
              <a:ext uri="{FF2B5EF4-FFF2-40B4-BE49-F238E27FC236}">
                <a16:creationId xmlns:a16="http://schemas.microsoft.com/office/drawing/2014/main" id="{442A432B-775E-5D14-D85D-E77D0E431C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979"/>
          <a:stretch/>
        </p:blipFill>
        <p:spPr bwMode="auto">
          <a:xfrm>
            <a:off x="8204201" y="1153764"/>
            <a:ext cx="3784600" cy="304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182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32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F79D58-E22D-E54D-84B9-731D552AA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DD5B0B48-0E2F-F4C2-8FAD-668598B2A9D2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4F21D6-1E7B-9606-A7E5-736AD0269766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5A355D73-5431-11CB-9491-088CAE8CBA70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FFADD8-BDEE-7050-369E-E803A16E6699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058BCB-384A-E9CD-2A2C-E641D97A5C72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C41356-45A1-F909-3AC7-F8A88E42CEBC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TOPIC 2.1.8 – APPLICATION FEATURES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8FA30D6-E266-8FD3-FFDA-E3930EB7F3D9}"/>
              </a:ext>
            </a:extLst>
          </p:cNvPr>
          <p:cNvGrpSpPr/>
          <p:nvPr/>
        </p:nvGrpSpPr>
        <p:grpSpPr>
          <a:xfrm>
            <a:off x="358570" y="1045596"/>
            <a:ext cx="4132150" cy="1994763"/>
            <a:chOff x="812225" y="1424872"/>
            <a:chExt cx="8392632" cy="19947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C05F825-A8BD-2CB2-1BC3-39931286F882}"/>
                </a:ext>
              </a:extLst>
            </p:cNvPr>
            <p:cNvSpPr/>
            <p:nvPr/>
          </p:nvSpPr>
          <p:spPr>
            <a:xfrm>
              <a:off x="812225" y="1424872"/>
              <a:ext cx="8392632" cy="8763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F64C45D-C4BB-DF37-8C61-6E9737A5BA82}"/>
                </a:ext>
              </a:extLst>
            </p:cNvPr>
            <p:cNvSpPr txBox="1"/>
            <p:nvPr/>
          </p:nvSpPr>
          <p:spPr>
            <a:xfrm>
              <a:off x="896923" y="1480643"/>
              <a:ext cx="822323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GUI ELEMENTS</a:t>
              </a: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B7953B27-2620-7AD8-6E3A-39E75213F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24" y="2252323"/>
            <a:ext cx="7498656" cy="5015463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GUIs are designed using the acronym WIMP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Windows, Icons, Menus, Pointers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GUIs are common and can be found in almost all software applications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Lots of Windows apps are developed using the .NET framework, which means they have similar GUIs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Other companies will have their own GUI design scheme (such as Adobe or Apple)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Maintaining consistency between apps makes them easier to use (usability)</a:t>
            </a:r>
          </a:p>
        </p:txBody>
      </p:sp>
      <p:pic>
        <p:nvPicPr>
          <p:cNvPr id="12290" name="Picture 2" descr="Microsoft word toolbar layout - foryounsa">
            <a:extLst>
              <a:ext uri="{FF2B5EF4-FFF2-40B4-BE49-F238E27FC236}">
                <a16:creationId xmlns:a16="http://schemas.microsoft.com/office/drawing/2014/main" id="{53B388DC-6141-DF63-C211-A5B80C91D1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979"/>
          <a:stretch/>
        </p:blipFill>
        <p:spPr bwMode="auto">
          <a:xfrm>
            <a:off x="8204201" y="1153764"/>
            <a:ext cx="3784600" cy="304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03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32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7D1584-7BCF-D557-41B6-1DE5011B9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D347C0C8-395D-71D1-9F60-3C506DF0F497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E643D5-6A64-A200-3521-C6192558A570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B084A03D-A80B-5DE9-6FBA-209C3BB2091A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A6F97C9-91DF-6EAF-2584-ED669BD83D4A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4802AE2-5E34-507D-89E0-55E6025A33F1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9494F1-7473-D766-E265-FBB52AF394AF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TOPIC 2.1.8 – APPLICATION FEATURES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2B75AC3-51B4-2D10-29EA-89AF1E0567B5}"/>
              </a:ext>
            </a:extLst>
          </p:cNvPr>
          <p:cNvGrpSpPr/>
          <p:nvPr/>
        </p:nvGrpSpPr>
        <p:grpSpPr>
          <a:xfrm>
            <a:off x="358570" y="1045596"/>
            <a:ext cx="4132150" cy="1994763"/>
            <a:chOff x="812225" y="1424872"/>
            <a:chExt cx="8392632" cy="19947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5FB8D57-29B8-D244-682C-D2CB9FA72C13}"/>
                </a:ext>
              </a:extLst>
            </p:cNvPr>
            <p:cNvSpPr/>
            <p:nvPr/>
          </p:nvSpPr>
          <p:spPr>
            <a:xfrm>
              <a:off x="812225" y="1424872"/>
              <a:ext cx="8392632" cy="8763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9A7742E-61C6-E9B9-AE39-FBB2D4F26394}"/>
                </a:ext>
              </a:extLst>
            </p:cNvPr>
            <p:cNvSpPr txBox="1"/>
            <p:nvPr/>
          </p:nvSpPr>
          <p:spPr>
            <a:xfrm>
              <a:off x="896923" y="1480643"/>
              <a:ext cx="822323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GUI ELEMENTS</a:t>
              </a: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5C6D6AFC-E0D6-5BB5-75C7-D92A00578C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24" y="2252324"/>
            <a:ext cx="10820534" cy="4605676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This GUI is often provided as a framework from the Operating System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 the .NET framework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Programmer only needs to say that they exist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This saves time for the programmer and improves consistency between applications</a:t>
            </a:r>
          </a:p>
        </p:txBody>
      </p:sp>
    </p:spTree>
    <p:extLst>
      <p:ext uri="{BB962C8B-B14F-4D97-AF65-F5344CB8AC3E}">
        <p14:creationId xmlns:p14="http://schemas.microsoft.com/office/powerpoint/2010/main" val="3872310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32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EEFE4A-FA95-E4F7-0CFE-7F527FA42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E0D184C3-623C-AC51-360E-B9FCFF7F026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798CF6-C430-EFF2-8412-E340F23899B0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30B2E27F-719E-AB3C-4491-C8EDC5780C4C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3E4EB2F-3111-90D6-8467-4F313CC6185F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198A23D-0733-F0EE-79C6-92107079A2A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61B35B-E43E-2592-0ED3-05ED93056665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TOPIC 2.0 – computer organization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0581EBC-9686-96CC-46C8-8440E3E842A0}"/>
              </a:ext>
            </a:extLst>
          </p:cNvPr>
          <p:cNvGrpSpPr/>
          <p:nvPr/>
        </p:nvGrpSpPr>
        <p:grpSpPr>
          <a:xfrm>
            <a:off x="358569" y="1045596"/>
            <a:ext cx="6121743" cy="1994763"/>
            <a:chOff x="812225" y="1424872"/>
            <a:chExt cx="8392632" cy="19947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D8B9729-733D-3C1A-6939-044D5B31F9DA}"/>
                </a:ext>
              </a:extLst>
            </p:cNvPr>
            <p:cNvSpPr/>
            <p:nvPr/>
          </p:nvSpPr>
          <p:spPr>
            <a:xfrm>
              <a:off x="812225" y="1424872"/>
              <a:ext cx="8392632" cy="8763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9EF8C8-7E46-F32A-3969-403F35AED70C}"/>
                </a:ext>
              </a:extLst>
            </p:cNvPr>
            <p:cNvSpPr txBox="1"/>
            <p:nvPr/>
          </p:nvSpPr>
          <p:spPr>
            <a:xfrm>
              <a:off x="896921" y="1480643"/>
              <a:ext cx="8223237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Vocab to remember</a:t>
              </a: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3D480A74-8A88-5101-9C92-E953BEA648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24" y="2252324"/>
            <a:ext cx="3433773" cy="431377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CLI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GUI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Operating Systems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</a:rPr>
              <a:t>Application Systems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2" name="Picture 2" descr="Small Brain Wojak : Wojak Feels Guy Stickers For Telegram Bottomless ...">
            <a:extLst>
              <a:ext uri="{FF2B5EF4-FFF2-40B4-BE49-F238E27FC236}">
                <a16:creationId xmlns:a16="http://schemas.microsoft.com/office/drawing/2014/main" id="{0B813FAF-524A-4335-8F9D-942CB2BA7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640963" y="1441921"/>
            <a:ext cx="2808644" cy="280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8909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41 0.01852 L 0.01341 0.01852 C 0.01081 0.01991 0.0082 0.02176 0.0056 0.02246 C 0.00482 0.02269 0.00273 0.02246 0.00338 0.02153 C 0.00677 0.01667 0.01094 0.01389 0.01445 0.00973 C 0.01888 0.0044 0.02305 -0.00162 0.02721 -0.00717 C 0.02226 -0.0074 0.0164 -0.00324 0.01224 -0.0081 C 0.00976 -0.01111 0.01771 -0.01319 0.02057 -0.01504 C 0.02526 -0.01805 0.03021 -0.02037 0.03502 -0.02291 C 0.01484 -0.02361 -0.00638 -0.01388 -0.02552 -0.025 C -0.03776 -0.03194 0.00013 -0.03125 0.01276 -0.03564 C 0.02109 -0.03865 0.02916 -0.04305 0.03724 -0.04652 L 0.00898 -0.04768 C -0.00755 -0.04768 -0.02513 -0.03587 -0.0405 -0.04652 C -0.05117 -0.05416 -0.0181 -0.05601 -0.00664 -0.05856 C 0.01862 -0.06388 0.04414 -0.06527 0.06953 -0.07037 L -0.02383 -0.07222 C -0.03972 -0.07407 0.00794 -0.0743 0.02396 -0.07523 L 0.06562 -0.07731 L -0.09544 -0.0831 C -0.08698 -0.08541 -0.07839 -0.08703 -0.06992 -0.09004 C -0.03776 -0.10185 -0.03646 -0.10254 -0.01836 -0.1118 C -0.02331 -0.11342 -0.02839 -0.11481 -0.03334 -0.11666 C -0.03399 -0.11689 -0.03112 -0.11666 -0.03112 -0.11666 C -0.02188 -0.1199 -0.0125 -0.12245 -0.00326 -0.12662 C 0.02565 -0.13981 0.01927 -0.13287 0.03164 -0.1493 C 0.03229 -0.14907 0.03294 -0.14907 0.03333 -0.14837 C 0.04114 -0.13032 0.03932 -0.12916 0.04219 -0.10393 C 0.0414 -0.09398 0.03919 -0.0743 0.03997 -0.06435 C 0.04036 -0.05972 0.04062 -0.07361 0.04114 -0.07824 C 0.04336 -0.09675 0.04596 -0.11504 0.04831 -0.13356 C 0.04778 -0.31921 0.07252 -0.51111 0.04505 -0.69027 " pathEditMode="relative" ptsTypes="AAAAAAAAAAAAAAAAAAAAAAAAAAAAAAAA"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32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849775-7EF0-7A44-330D-3457CF0EF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B8254707-43BC-8600-E121-CE126E536B2E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358AD1-3052-2E13-0375-989A89E54F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2228" y="2668514"/>
            <a:ext cx="9144000" cy="3363691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HDD: Slower, cheaper, more durable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SSD: Faster, more expensive, less durable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02A9F28-A067-7053-7908-EE00846AC22B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14E8342-01C2-73F0-4CDF-BEF7BEEF7E87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6DF350F-131A-988B-9BBB-0BE48937744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REVIEW </a:t>
              </a:r>
              <a:r>
                <a:rPr lang="en-US" sz="4400" b="1" i="1" dirty="0" err="1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REVIEW</a:t>
              </a:r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 </a:t>
              </a:r>
              <a:r>
                <a:rPr lang="en-US" sz="4400" b="1" i="1" dirty="0" err="1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REVIEW</a:t>
              </a:r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 </a:t>
              </a:r>
              <a:r>
                <a:rPr lang="en-US" sz="4400" b="1" i="1" dirty="0" err="1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REVIEW</a:t>
              </a:r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 </a:t>
              </a:r>
              <a:r>
                <a:rPr lang="en-US" sz="4400" b="1" i="1" dirty="0" err="1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REVIEW</a:t>
              </a:r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 </a:t>
              </a:r>
              <a:r>
                <a:rPr lang="en-US" sz="4400" b="1" i="1" dirty="0" err="1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REVIEW</a:t>
              </a:r>
              <a:endParaRPr lang="en-US" sz="4400" b="1" i="1" dirty="0">
                <a:ln w="190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NEXT ART" panose="02000803030000020004" pitchFamily="50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2F10053E-B724-E02E-8DA1-C6E43EBD0FA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035B5C86-B4F6-B299-2873-B386B00DE641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/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rapezoid 1">
            <a:extLst>
              <a:ext uri="{FF2B5EF4-FFF2-40B4-BE49-F238E27FC236}">
                <a16:creationId xmlns:a16="http://schemas.microsoft.com/office/drawing/2014/main" id="{5835F3A7-FDD2-10BB-4974-BC8915C8F119}"/>
              </a:ext>
            </a:extLst>
          </p:cNvPr>
          <p:cNvSpPr/>
          <p:nvPr/>
        </p:nvSpPr>
        <p:spPr>
          <a:xfrm>
            <a:off x="1859931" y="1070669"/>
            <a:ext cx="8472138" cy="1117875"/>
          </a:xfrm>
          <a:prstGeom prst="trapezoid">
            <a:avLst/>
          </a:prstGeom>
          <a:solidFill>
            <a:schemeClr val="accent3"/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30DF31-61D6-8A26-64EA-CD2B4EAB3653}"/>
              </a:ext>
            </a:extLst>
          </p:cNvPr>
          <p:cNvSpPr txBox="1"/>
          <p:nvPr/>
        </p:nvSpPr>
        <p:spPr>
          <a:xfrm>
            <a:off x="2038862" y="1172264"/>
            <a:ext cx="8114275" cy="830997"/>
          </a:xfrm>
          <a:prstGeom prst="rect">
            <a:avLst/>
          </a:prstGeom>
          <a:noFill/>
          <a:scene3d>
            <a:camera prst="perspectiveHeroicExtremeRightFacing" fov="4500000">
              <a:rot lat="20099975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NEXT ART" panose="02000803030000020004" pitchFamily="50" charset="0"/>
              </a:rPr>
              <a:t>THE WARM-UP ANSWER</a:t>
            </a:r>
          </a:p>
        </p:txBody>
      </p:sp>
      <p:pic>
        <p:nvPicPr>
          <p:cNvPr id="1026" name="Picture 2" descr="Flame fire PNG">
            <a:extLst>
              <a:ext uri="{FF2B5EF4-FFF2-40B4-BE49-F238E27FC236}">
                <a16:creationId xmlns:a16="http://schemas.microsoft.com/office/drawing/2014/main" id="{5AE335D0-994D-3B49-9F96-86FFC218F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95" y="-798058"/>
            <a:ext cx="7735608" cy="242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173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32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C85A12-07FA-CB1D-84B3-EDE83D0E1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153FA0E4-A80D-44BE-9100-E28E415B5B29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C54935-1374-E819-EB25-802C0D2102E5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E49AA1E0-7FC2-625D-391A-01E812C4EB6D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E61AF35-46F0-E53D-75AA-DE8D04ABD8E6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7C0A81-8C16-2D36-8828-C7A153B22BF6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D2D74BA-86DD-F505-EEA0-D5C33D41D750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TOPIC 2.1.6 – OPERATING SYSTEMS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A9B173B-CE48-9C6B-2B2B-91CB0DEA39A8}"/>
              </a:ext>
            </a:extLst>
          </p:cNvPr>
          <p:cNvGrpSpPr/>
          <p:nvPr/>
        </p:nvGrpSpPr>
        <p:grpSpPr>
          <a:xfrm>
            <a:off x="358570" y="1045596"/>
            <a:ext cx="5832258" cy="876338"/>
            <a:chOff x="812225" y="1424872"/>
            <a:chExt cx="8392632" cy="8763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8C789D8-34B3-9B8B-8163-0B05B43B0F14}"/>
                </a:ext>
              </a:extLst>
            </p:cNvPr>
            <p:cNvSpPr/>
            <p:nvPr/>
          </p:nvSpPr>
          <p:spPr>
            <a:xfrm>
              <a:off x="812225" y="1424872"/>
              <a:ext cx="8392632" cy="8763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C48E57-1035-702D-57AC-FEB81AC0FB0E}"/>
                </a:ext>
              </a:extLst>
            </p:cNvPr>
            <p:cNvSpPr txBox="1"/>
            <p:nvPr/>
          </p:nvSpPr>
          <p:spPr>
            <a:xfrm>
              <a:off x="896920" y="1480643"/>
              <a:ext cx="82232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Operating systems</a:t>
              </a: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75C76095-6C07-488A-7762-E5D8000DCF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24" y="2252324"/>
            <a:ext cx="10820534" cy="431377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The operating system (OS) is a set of software that controls the computer’s hardware resources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Intermediary between software (apps) and hardware (computer)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The user interacts with the app, which then interacts with the operating system, which then interacts with the hardware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532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32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6B1A74-95BF-E87C-57B4-3D3532BB0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38C98299-0578-B012-3E43-6F0DF9AD3ED1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D76903-3974-CAB1-B584-12D1A7EE5C2D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93C4372A-5E9B-D642-8577-74F092D08A01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D3DD2C0-731C-0B96-DCA7-7967FEF878E0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32D6A0F-4829-A69E-A1CA-04EDB365C33C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844F66-79F8-5B96-DAE6-FF30756E06CA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TOPIC 2.1.6 – OPERATING SYSTEMS</a:t>
              </a: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0E10354-9A47-1FBF-2FAC-70CB21A92D20}"/>
              </a:ext>
            </a:extLst>
          </p:cNvPr>
          <p:cNvSpPr/>
          <p:nvPr/>
        </p:nvSpPr>
        <p:spPr>
          <a:xfrm>
            <a:off x="3711787" y="1165013"/>
            <a:ext cx="3169920" cy="846667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Control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AAE47D6-C097-4AE8-6D8F-E5CDE6EBEADE}"/>
              </a:ext>
            </a:extLst>
          </p:cNvPr>
          <p:cNvSpPr/>
          <p:nvPr/>
        </p:nvSpPr>
        <p:spPr>
          <a:xfrm>
            <a:off x="4250267" y="2681100"/>
            <a:ext cx="3169920" cy="846667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(App)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4036A0B-45BF-8363-D8E2-8B39F84F87A2}"/>
              </a:ext>
            </a:extLst>
          </p:cNvPr>
          <p:cNvSpPr/>
          <p:nvPr/>
        </p:nvSpPr>
        <p:spPr>
          <a:xfrm>
            <a:off x="3623734" y="4197187"/>
            <a:ext cx="3169920" cy="846667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Operating System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7E326E1-E7F0-7D81-0F69-5A326B9D9010}"/>
              </a:ext>
            </a:extLst>
          </p:cNvPr>
          <p:cNvSpPr/>
          <p:nvPr/>
        </p:nvSpPr>
        <p:spPr>
          <a:xfrm>
            <a:off x="4250267" y="5696305"/>
            <a:ext cx="3169920" cy="846667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Computer Hardware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D61DE6-DE9C-D376-487D-C559092AC925}"/>
              </a:ext>
            </a:extLst>
          </p:cNvPr>
          <p:cNvCxnSpPr/>
          <p:nvPr/>
        </p:nvCxnSpPr>
        <p:spPr>
          <a:xfrm>
            <a:off x="5547360" y="2011680"/>
            <a:ext cx="0" cy="669420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173ED03-59B4-41CE-15C8-252339479B8C}"/>
              </a:ext>
            </a:extLst>
          </p:cNvPr>
          <p:cNvCxnSpPr/>
          <p:nvPr/>
        </p:nvCxnSpPr>
        <p:spPr>
          <a:xfrm>
            <a:off x="5547360" y="3527767"/>
            <a:ext cx="0" cy="669420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C5F4CC-CEF3-53E3-EF44-A8FF5BCE8E50}"/>
              </a:ext>
            </a:extLst>
          </p:cNvPr>
          <p:cNvCxnSpPr/>
          <p:nvPr/>
        </p:nvCxnSpPr>
        <p:spPr>
          <a:xfrm>
            <a:off x="5547360" y="5043854"/>
            <a:ext cx="0" cy="669420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599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32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CFCEE0-B2E4-6935-07CF-51CFE8291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4A43E45E-B19A-0F67-95AD-08B0A06A383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3C999D-5686-30D8-4598-52BFBB5B4365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B676F953-E892-8791-22FB-EEC82E7709BB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D2A162A-B032-9450-7ACE-88AAD6C76A1A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A5FBF17-E3AD-0C10-A910-DEA6FC1B9822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E3BF193-0E6D-BAB7-2495-503D3CF520E9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TOPIC 2.1.6 – OPERATING SYSTEMS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9AAE24C-B4FD-CACB-7236-45FD32F1D699}"/>
              </a:ext>
            </a:extLst>
          </p:cNvPr>
          <p:cNvGrpSpPr/>
          <p:nvPr/>
        </p:nvGrpSpPr>
        <p:grpSpPr>
          <a:xfrm>
            <a:off x="358570" y="1045596"/>
            <a:ext cx="2452363" cy="876338"/>
            <a:chOff x="812225" y="1424872"/>
            <a:chExt cx="8392632" cy="8763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7F5627-6799-108A-42A7-F7CB6982709F}"/>
                </a:ext>
              </a:extLst>
            </p:cNvPr>
            <p:cNvSpPr/>
            <p:nvPr/>
          </p:nvSpPr>
          <p:spPr>
            <a:xfrm>
              <a:off x="812225" y="1424872"/>
              <a:ext cx="8392632" cy="8763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7A189D-703F-251E-1056-7C5E7D0A9824}"/>
                </a:ext>
              </a:extLst>
            </p:cNvPr>
            <p:cNvSpPr txBox="1"/>
            <p:nvPr/>
          </p:nvSpPr>
          <p:spPr>
            <a:xfrm>
              <a:off x="896920" y="1480643"/>
              <a:ext cx="82232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OS JOBS</a:t>
              </a: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E6054A43-DDFF-F555-8EC9-EF02CC6E90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24" y="2252324"/>
            <a:ext cx="10820534" cy="431377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Operating systems are in control of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Peripheral communication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Memory management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Resource monitoring and multitasking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Networking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Disk/Data Access and Management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225223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32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299F60-8079-C68F-CA49-ED6EF2920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D305A12B-9948-7F15-2B8F-EBF730239C34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872684-C83F-8884-A298-0E5B8CA50F65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73DDDD37-6E81-4429-FB11-3B165339915C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A37CDF6-1498-50D7-7241-C077759AFE0B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5F8CD96-06BA-8A75-6E4A-29EEA6B14490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80270A-C29A-91BE-07FF-632EA64553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TOPIC 2.1.6 – OPERATING SYSTEMS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F360F9A-02A7-4657-EB1D-315A54E54F01}"/>
              </a:ext>
            </a:extLst>
          </p:cNvPr>
          <p:cNvGrpSpPr/>
          <p:nvPr/>
        </p:nvGrpSpPr>
        <p:grpSpPr>
          <a:xfrm>
            <a:off x="358570" y="1045596"/>
            <a:ext cx="8216470" cy="3225870"/>
            <a:chOff x="812225" y="1424872"/>
            <a:chExt cx="8392632" cy="322587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8024E66-34F4-1166-5F13-59863E42421B}"/>
                </a:ext>
              </a:extLst>
            </p:cNvPr>
            <p:cNvSpPr/>
            <p:nvPr/>
          </p:nvSpPr>
          <p:spPr>
            <a:xfrm>
              <a:off x="812225" y="1424872"/>
              <a:ext cx="8392632" cy="8763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FA7D37-7CEC-3C70-E258-87B0770D468C}"/>
                </a:ext>
              </a:extLst>
            </p:cNvPr>
            <p:cNvSpPr txBox="1"/>
            <p:nvPr/>
          </p:nvSpPr>
          <p:spPr>
            <a:xfrm>
              <a:off x="896919" y="1480643"/>
              <a:ext cx="8223237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Peripheral communication</a:t>
              </a: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3D2646BF-A88D-30FB-48F3-2D64D2D1BB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24" y="2252324"/>
            <a:ext cx="6198176" cy="431377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Peripherals – hardware components residing outside of the computer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Mice, Keyboards, Monitors, etc.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Operating System communicates directly with hardware, providing an </a:t>
            </a:r>
            <a:r>
              <a:rPr lang="en-US" sz="2800" i="1" dirty="0">
                <a:solidFill>
                  <a:schemeClr val="bg1"/>
                </a:solidFill>
              </a:rPr>
              <a:t>interface</a:t>
            </a:r>
            <a:r>
              <a:rPr lang="en-US" sz="2800" dirty="0">
                <a:solidFill>
                  <a:schemeClr val="bg1"/>
                </a:solidFill>
              </a:rPr>
              <a:t> between hardware devices and applications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 can use hardware without fiddling with the specific implementation of it</a:t>
            </a:r>
          </a:p>
        </p:txBody>
      </p:sp>
      <p:pic>
        <p:nvPicPr>
          <p:cNvPr id="1026" name="Picture 2" descr="Computer Accessories Peripherals Audio Equipment HD PNG | PNG All">
            <a:extLst>
              <a:ext uri="{FF2B5EF4-FFF2-40B4-BE49-F238E27FC236}">
                <a16:creationId xmlns:a16="http://schemas.microsoft.com/office/drawing/2014/main" id="{734924A1-74FF-6D1F-15C5-A20F3FF94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981" y="3129469"/>
            <a:ext cx="4400020" cy="26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941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32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66A65B-AA10-7E03-3009-EAF1F369B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3A95D1EA-A354-1D7E-1126-89C70016D42B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9BD606-C7DF-C7BA-3F93-A5912C462AE4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06819AB8-2347-7F90-8142-98A281385EF6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888919A-6BE7-8475-9394-1DEE7AB4C808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99FC12-BF3D-1013-734B-7F73318E1E19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A26972-7037-29A3-5FAE-E40C81CFD818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TOPIC 2.1.6 – OPERATING SYSTEMS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01D5B73-9322-0D48-7059-1F94781D23E3}"/>
              </a:ext>
            </a:extLst>
          </p:cNvPr>
          <p:cNvGrpSpPr/>
          <p:nvPr/>
        </p:nvGrpSpPr>
        <p:grpSpPr>
          <a:xfrm>
            <a:off x="358570" y="1045596"/>
            <a:ext cx="6706017" cy="876338"/>
            <a:chOff x="812225" y="1424872"/>
            <a:chExt cx="8392632" cy="8763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601BFC-BDF6-6FFC-67C1-923D67574DF8}"/>
                </a:ext>
              </a:extLst>
            </p:cNvPr>
            <p:cNvSpPr/>
            <p:nvPr/>
          </p:nvSpPr>
          <p:spPr>
            <a:xfrm>
              <a:off x="812225" y="1424872"/>
              <a:ext cx="8392632" cy="8763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A82CED-50CE-A62F-76D9-60CB2F453723}"/>
                </a:ext>
              </a:extLst>
            </p:cNvPr>
            <p:cNvSpPr txBox="1"/>
            <p:nvPr/>
          </p:nvSpPr>
          <p:spPr>
            <a:xfrm>
              <a:off x="896919" y="1480643"/>
              <a:ext cx="82232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Memory management</a:t>
              </a: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0E1C7B53-B9B0-B7F8-4FBC-173403F11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24" y="2252324"/>
            <a:ext cx="10820534" cy="431377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The OS controls all the memory available to the system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How it is used by applications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Ensures that apps don’t interfere with each other’s places in memory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This could make one or both of the apps stop functioning, possibly overwriting important data</a:t>
            </a:r>
          </a:p>
        </p:txBody>
      </p:sp>
      <p:pic>
        <p:nvPicPr>
          <p:cNvPr id="2050" name="Picture 2" descr="RAM PNG Transparent Images">
            <a:extLst>
              <a:ext uri="{FF2B5EF4-FFF2-40B4-BE49-F238E27FC236}">
                <a16:creationId xmlns:a16="http://schemas.microsoft.com/office/drawing/2014/main" id="{F09CAF88-E20D-0C66-CC59-C091CB83F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978" y="4621213"/>
            <a:ext cx="7303092" cy="198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283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32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22E740-9B2B-B1D0-0589-159D9795D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8EFC78A5-599E-43EA-699F-27394205B290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68295C-8E81-1520-EDB6-D1C3F335CC17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005DBADE-17C1-9F54-2E75-A95A48FA1F2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03A656B-13C4-1A94-43D8-6BFD7D493C6E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EB9255-D1E4-A28C-4037-D2166D03871F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AB5AD77-83F1-627F-C33C-5A47809ED765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TOPIC 2.1.6 – OPERATING SYSTEMS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BC1FC2B-0C71-2175-8A35-2D7AEC5F10C1}"/>
              </a:ext>
            </a:extLst>
          </p:cNvPr>
          <p:cNvGrpSpPr/>
          <p:nvPr/>
        </p:nvGrpSpPr>
        <p:grpSpPr>
          <a:xfrm>
            <a:off x="358570" y="1045596"/>
            <a:ext cx="10820534" cy="1994763"/>
            <a:chOff x="812225" y="1424872"/>
            <a:chExt cx="8392632" cy="19947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03BBCFC-A043-70FC-16A1-C7DD96B69A13}"/>
                </a:ext>
              </a:extLst>
            </p:cNvPr>
            <p:cNvSpPr/>
            <p:nvPr/>
          </p:nvSpPr>
          <p:spPr>
            <a:xfrm>
              <a:off x="812225" y="1424872"/>
              <a:ext cx="8392632" cy="8763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CB7EF8-E525-01B4-BDBB-0FC6883CF431}"/>
                </a:ext>
              </a:extLst>
            </p:cNvPr>
            <p:cNvSpPr txBox="1"/>
            <p:nvPr/>
          </p:nvSpPr>
          <p:spPr>
            <a:xfrm>
              <a:off x="896920" y="1480643"/>
              <a:ext cx="8223237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Resource monitoring/multitasking</a:t>
              </a: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FB3DBA22-6FF9-010F-282C-55E74F379D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24" y="2252324"/>
            <a:ext cx="10820534" cy="431377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Each app running on a computer takes resources (CPU, Memory, etc.)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OS allocates resources so each app can run as effectively as possible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OS runs multiple apps in sequence, making it appear as though they run simultaneously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OS manages applications sharing the CPU to do this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This is known as multitasking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Covered more in depth in Unit 6</a:t>
            </a:r>
          </a:p>
        </p:txBody>
      </p:sp>
    </p:spTree>
    <p:extLst>
      <p:ext uri="{BB962C8B-B14F-4D97-AF65-F5344CB8AC3E}">
        <p14:creationId xmlns:p14="http://schemas.microsoft.com/office/powerpoint/2010/main" val="3044931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>
            <a:lumMod val="75000"/>
          </a:schemeClr>
        </a:solidFill>
        <a:ln w="76200">
          <a:solidFill>
            <a:schemeClr val="accent3">
              <a:lumMod val="50000"/>
            </a:schemeClr>
          </a:solidFill>
        </a:ln>
        <a:effectLst>
          <a:outerShdw dist="177800" dir="5400000" algn="t" rotWithShape="0">
            <a:srgbClr val="06140D"/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13171</TotalTime>
  <Words>1302</Words>
  <Application>Microsoft Office PowerPoint</Application>
  <PresentationFormat>Widescreen</PresentationFormat>
  <Paragraphs>182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Aptos</vt:lpstr>
      <vt:lpstr>Aptos Display</vt:lpstr>
      <vt:lpstr>Arial</vt:lpstr>
      <vt:lpstr>NEXT ART</vt:lpstr>
      <vt:lpstr>Sofachrome Rg</vt:lpstr>
      <vt:lpstr>Office Theme</vt:lpstr>
      <vt:lpstr>Computer Organization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Hill</dc:creator>
  <cp:lastModifiedBy>Michael Hill</cp:lastModifiedBy>
  <cp:revision>26</cp:revision>
  <dcterms:created xsi:type="dcterms:W3CDTF">2024-08-07T17:47:07Z</dcterms:created>
  <dcterms:modified xsi:type="dcterms:W3CDTF">2025-01-15T17:11:06Z</dcterms:modified>
</cp:coreProperties>
</file>